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81" r:id="rId3"/>
    <p:sldId id="279" r:id="rId4"/>
    <p:sldId id="259" r:id="rId5"/>
    <p:sldId id="258" r:id="rId6"/>
    <p:sldId id="262" r:id="rId7"/>
    <p:sldId id="280" r:id="rId8"/>
    <p:sldId id="260" r:id="rId9"/>
    <p:sldId id="261" r:id="rId10"/>
    <p:sldId id="273" r:id="rId11"/>
    <p:sldId id="271" r:id="rId12"/>
    <p:sldId id="276" r:id="rId13"/>
    <p:sldId id="282" r:id="rId14"/>
    <p:sldId id="274" r:id="rId15"/>
    <p:sldId id="27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1" d="100"/>
          <a:sy n="81" d="100"/>
        </p:scale>
        <p:origin x="67" y="1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709B1D-2380-431C-A55F-8DEBD65EBB21}" type="doc">
      <dgm:prSet loTypeId="urn:microsoft.com/office/officeart/2005/8/layout/vList5" loCatId="list" qsTypeId="urn:microsoft.com/office/officeart/2005/8/quickstyle/3d3" qsCatId="3D" csTypeId="urn:microsoft.com/office/officeart/2005/8/colors/colorful3" csCatId="colorful" phldr="1"/>
      <dgm:spPr/>
      <dgm:t>
        <a:bodyPr/>
        <a:lstStyle/>
        <a:p>
          <a:endParaRPr lang="en-IN"/>
        </a:p>
      </dgm:t>
    </dgm:pt>
    <dgm:pt modelId="{30684F77-18EC-4D83-B069-713F23FB1675}">
      <dgm:prSet phldrT="[Text]"/>
      <dgm:spPr/>
      <dgm:t>
        <a:bodyPr/>
        <a:lstStyle/>
        <a:p>
          <a:r>
            <a:rPr lang="en-IN" dirty="0"/>
            <a:t>Team Members</a:t>
          </a:r>
        </a:p>
      </dgm:t>
    </dgm:pt>
    <dgm:pt modelId="{81EBEC84-5124-438F-A8AB-06ED9353760B}" type="parTrans" cxnId="{DF7926F2-E6AB-4B14-A3A2-BAF0667B8A20}">
      <dgm:prSet/>
      <dgm:spPr/>
      <dgm:t>
        <a:bodyPr/>
        <a:lstStyle/>
        <a:p>
          <a:endParaRPr lang="en-IN"/>
        </a:p>
      </dgm:t>
    </dgm:pt>
    <dgm:pt modelId="{61DB698B-14F3-4CFD-A5E1-B5B235B72B4A}" type="sibTrans" cxnId="{DF7926F2-E6AB-4B14-A3A2-BAF0667B8A20}">
      <dgm:prSet/>
      <dgm:spPr/>
      <dgm:t>
        <a:bodyPr/>
        <a:lstStyle/>
        <a:p>
          <a:endParaRPr lang="en-IN"/>
        </a:p>
      </dgm:t>
    </dgm:pt>
    <dgm:pt modelId="{2780496B-E16D-4129-AA93-7E7A461DEB26}">
      <dgm:prSet phldrT="[Text]"/>
      <dgm:spPr/>
      <dgm:t>
        <a:bodyPr/>
        <a:lstStyle/>
        <a:p>
          <a:pPr>
            <a:buFont typeface="Wingdings" panose="05000000000000000000" pitchFamily="2" charset="2"/>
            <a:buChar char="q"/>
          </a:pPr>
          <a:r>
            <a:rPr lang="en-IN" dirty="0"/>
            <a:t>  Harini Akshaya(EBEON1222698864)</a:t>
          </a:r>
        </a:p>
      </dgm:t>
    </dgm:pt>
    <dgm:pt modelId="{4A41A00A-F627-4319-B7F1-383983B995B4}" type="parTrans" cxnId="{74E8756A-7EB0-4D0D-9E26-1A451F7AE7F6}">
      <dgm:prSet/>
      <dgm:spPr/>
      <dgm:t>
        <a:bodyPr/>
        <a:lstStyle/>
        <a:p>
          <a:endParaRPr lang="en-IN"/>
        </a:p>
      </dgm:t>
    </dgm:pt>
    <dgm:pt modelId="{4B55DF88-7F78-4A2D-B4F7-E27BDE2D4B76}" type="sibTrans" cxnId="{74E8756A-7EB0-4D0D-9E26-1A451F7AE7F6}">
      <dgm:prSet/>
      <dgm:spPr/>
      <dgm:t>
        <a:bodyPr/>
        <a:lstStyle/>
        <a:p>
          <a:endParaRPr lang="en-IN"/>
        </a:p>
      </dgm:t>
    </dgm:pt>
    <dgm:pt modelId="{FEDCF6F1-55BD-431C-9CCA-6BD84DC13095}">
      <dgm:prSet phldrT="[Text]"/>
      <dgm:spPr/>
      <dgm:t>
        <a:bodyPr/>
        <a:lstStyle/>
        <a:p>
          <a:pPr>
            <a:buFont typeface="Wingdings" panose="05000000000000000000" pitchFamily="2" charset="2"/>
            <a:buChar char="q"/>
          </a:pPr>
          <a:r>
            <a:rPr lang="en-IN" dirty="0"/>
            <a:t>  Pavithra (EBEON1222704165)</a:t>
          </a:r>
        </a:p>
      </dgm:t>
    </dgm:pt>
    <dgm:pt modelId="{D46A321E-4E39-4733-AD58-85CAFDAF3004}" type="parTrans" cxnId="{2659CB92-2DA6-4DBA-AB6A-308950335E21}">
      <dgm:prSet/>
      <dgm:spPr/>
      <dgm:t>
        <a:bodyPr/>
        <a:lstStyle/>
        <a:p>
          <a:endParaRPr lang="en-IN"/>
        </a:p>
      </dgm:t>
    </dgm:pt>
    <dgm:pt modelId="{3FF897A3-EA62-402D-ADCE-CD2773F06D44}" type="sibTrans" cxnId="{2659CB92-2DA6-4DBA-AB6A-308950335E21}">
      <dgm:prSet/>
      <dgm:spPr/>
      <dgm:t>
        <a:bodyPr/>
        <a:lstStyle/>
        <a:p>
          <a:endParaRPr lang="en-IN"/>
        </a:p>
      </dgm:t>
    </dgm:pt>
    <dgm:pt modelId="{4768D075-1A77-4C3F-B8F9-910FC8BE4811}">
      <dgm:prSet phldrT="[Text]"/>
      <dgm:spPr/>
      <dgm:t>
        <a:bodyPr/>
        <a:lstStyle/>
        <a:p>
          <a:r>
            <a:rPr lang="en-IN" dirty="0"/>
            <a:t>Guided by</a:t>
          </a:r>
        </a:p>
      </dgm:t>
    </dgm:pt>
    <dgm:pt modelId="{C8AC1059-E497-4991-9D40-91B3A099B98D}" type="parTrans" cxnId="{819BA5A0-5DCB-452E-AE0A-C305E485E08D}">
      <dgm:prSet/>
      <dgm:spPr/>
      <dgm:t>
        <a:bodyPr/>
        <a:lstStyle/>
        <a:p>
          <a:endParaRPr lang="en-IN"/>
        </a:p>
      </dgm:t>
    </dgm:pt>
    <dgm:pt modelId="{D2044D32-ED71-4CA4-9C13-9944C171A207}" type="sibTrans" cxnId="{819BA5A0-5DCB-452E-AE0A-C305E485E08D}">
      <dgm:prSet/>
      <dgm:spPr/>
      <dgm:t>
        <a:bodyPr/>
        <a:lstStyle/>
        <a:p>
          <a:endParaRPr lang="en-IN"/>
        </a:p>
      </dgm:t>
    </dgm:pt>
    <dgm:pt modelId="{E895510B-3791-47A9-B832-CD051F5133B7}">
      <dgm:prSet phldrT="[Text]"/>
      <dgm:spPr/>
      <dgm:t>
        <a:bodyPr/>
        <a:lstStyle/>
        <a:p>
          <a:pPr>
            <a:buFont typeface="Wingdings" panose="05000000000000000000" pitchFamily="2" charset="2"/>
            <a:buChar char="q"/>
          </a:pPr>
          <a:r>
            <a:rPr lang="en-IN" dirty="0"/>
            <a:t>  Varadharajan (Trainer)</a:t>
          </a:r>
        </a:p>
      </dgm:t>
    </dgm:pt>
    <dgm:pt modelId="{14A5EAC9-69DD-41E9-8F51-349A6E36D3CE}" type="parTrans" cxnId="{45C40EE4-1070-4D00-A711-F7C3DD9CC1A0}">
      <dgm:prSet/>
      <dgm:spPr/>
      <dgm:t>
        <a:bodyPr/>
        <a:lstStyle/>
        <a:p>
          <a:endParaRPr lang="en-IN"/>
        </a:p>
      </dgm:t>
    </dgm:pt>
    <dgm:pt modelId="{EE31646F-6574-40BC-A46E-9FA03BFFC200}" type="sibTrans" cxnId="{45C40EE4-1070-4D00-A711-F7C3DD9CC1A0}">
      <dgm:prSet/>
      <dgm:spPr/>
      <dgm:t>
        <a:bodyPr/>
        <a:lstStyle/>
        <a:p>
          <a:endParaRPr lang="en-IN"/>
        </a:p>
      </dgm:t>
    </dgm:pt>
    <dgm:pt modelId="{A6D83234-BA72-4A0F-A828-056D5201150C}">
      <dgm:prSet phldrT="[Text]"/>
      <dgm:spPr/>
      <dgm:t>
        <a:bodyPr/>
        <a:lstStyle/>
        <a:p>
          <a:r>
            <a:rPr lang="en-IN" dirty="0"/>
            <a:t>Supported and sponsored by</a:t>
          </a:r>
        </a:p>
      </dgm:t>
    </dgm:pt>
    <dgm:pt modelId="{68426E12-44C9-49C5-A0C5-F592D3FC82B1}" type="parTrans" cxnId="{B0353F6A-F5C5-4457-B455-738CE4EED466}">
      <dgm:prSet/>
      <dgm:spPr/>
      <dgm:t>
        <a:bodyPr/>
        <a:lstStyle/>
        <a:p>
          <a:endParaRPr lang="en-IN"/>
        </a:p>
      </dgm:t>
    </dgm:pt>
    <dgm:pt modelId="{E2E722B4-D464-477D-8F05-0EE3CD4D91E4}" type="sibTrans" cxnId="{B0353F6A-F5C5-4457-B455-738CE4EED466}">
      <dgm:prSet/>
      <dgm:spPr/>
      <dgm:t>
        <a:bodyPr/>
        <a:lstStyle/>
        <a:p>
          <a:endParaRPr lang="en-IN"/>
        </a:p>
      </dgm:t>
    </dgm:pt>
    <dgm:pt modelId="{79FF65BC-39BE-4722-A352-88CA05A11EC1}">
      <dgm:prSet phldrT="[Text]"/>
      <dgm:spPr/>
      <dgm:t>
        <a:bodyPr/>
        <a:lstStyle/>
        <a:p>
          <a:pPr>
            <a:buFont typeface="Wingdings" panose="05000000000000000000" pitchFamily="2" charset="2"/>
            <a:buChar char="q"/>
          </a:pPr>
          <a:r>
            <a:rPr lang="en-IN" dirty="0"/>
            <a:t>  Edubridge India private ltd.</a:t>
          </a:r>
        </a:p>
      </dgm:t>
    </dgm:pt>
    <dgm:pt modelId="{6BAC4AEF-E9B6-4F63-84CB-05983A4B8252}" type="parTrans" cxnId="{D57E6F14-F470-43D0-BEC3-24F73F0552E5}">
      <dgm:prSet/>
      <dgm:spPr/>
      <dgm:t>
        <a:bodyPr/>
        <a:lstStyle/>
        <a:p>
          <a:endParaRPr lang="en-IN"/>
        </a:p>
      </dgm:t>
    </dgm:pt>
    <dgm:pt modelId="{D946EB4B-E20C-41B1-8669-0CE361F18329}" type="sibTrans" cxnId="{D57E6F14-F470-43D0-BEC3-24F73F0552E5}">
      <dgm:prSet/>
      <dgm:spPr/>
      <dgm:t>
        <a:bodyPr/>
        <a:lstStyle/>
        <a:p>
          <a:endParaRPr lang="en-IN"/>
        </a:p>
      </dgm:t>
    </dgm:pt>
    <dgm:pt modelId="{FF0CBF35-7F4E-4E63-8589-324B14963FA3}">
      <dgm:prSet phldrT="[Text]"/>
      <dgm:spPr/>
      <dgm:t>
        <a:bodyPr/>
        <a:lstStyle/>
        <a:p>
          <a:pPr>
            <a:buFont typeface="Wingdings" panose="05000000000000000000" pitchFamily="2" charset="2"/>
            <a:buChar char="q"/>
          </a:pPr>
          <a:r>
            <a:rPr lang="en-IN" dirty="0"/>
            <a:t>  Capgemini India.</a:t>
          </a:r>
        </a:p>
      </dgm:t>
    </dgm:pt>
    <dgm:pt modelId="{8259B0CE-5B39-4ED5-9DDA-476CD53D6865}" type="parTrans" cxnId="{9CE38343-AA8D-4F9A-814E-C295E3B9800F}">
      <dgm:prSet/>
      <dgm:spPr/>
      <dgm:t>
        <a:bodyPr/>
        <a:lstStyle/>
        <a:p>
          <a:endParaRPr lang="en-IN"/>
        </a:p>
      </dgm:t>
    </dgm:pt>
    <dgm:pt modelId="{B775A4F9-230E-46A5-931C-0FEB7D4431F9}" type="sibTrans" cxnId="{9CE38343-AA8D-4F9A-814E-C295E3B9800F}">
      <dgm:prSet/>
      <dgm:spPr/>
      <dgm:t>
        <a:bodyPr/>
        <a:lstStyle/>
        <a:p>
          <a:endParaRPr lang="en-IN"/>
        </a:p>
      </dgm:t>
    </dgm:pt>
    <dgm:pt modelId="{9F47CA50-54D0-456F-B6D0-8475D124E1C7}">
      <dgm:prSet phldrT="[Text]"/>
      <dgm:spPr/>
      <dgm:t>
        <a:bodyPr/>
        <a:lstStyle/>
        <a:p>
          <a:pPr>
            <a:buFont typeface="Wingdings" panose="05000000000000000000" pitchFamily="2" charset="2"/>
            <a:buChar char="q"/>
          </a:pPr>
          <a:r>
            <a:rPr lang="en-IN" dirty="0"/>
            <a:t>  Vishnupriya (EBEON1222710971)</a:t>
          </a:r>
        </a:p>
      </dgm:t>
    </dgm:pt>
    <dgm:pt modelId="{EF170831-A410-44F9-9973-A7756772E6CF}" type="parTrans" cxnId="{69761B2A-F710-4651-A684-84693840E180}">
      <dgm:prSet/>
      <dgm:spPr/>
      <dgm:t>
        <a:bodyPr/>
        <a:lstStyle/>
        <a:p>
          <a:endParaRPr lang="en-IN"/>
        </a:p>
      </dgm:t>
    </dgm:pt>
    <dgm:pt modelId="{36C10DF0-9170-49FB-8B76-CF75B9958B49}" type="sibTrans" cxnId="{69761B2A-F710-4651-A684-84693840E180}">
      <dgm:prSet/>
      <dgm:spPr/>
      <dgm:t>
        <a:bodyPr/>
        <a:lstStyle/>
        <a:p>
          <a:endParaRPr lang="en-IN"/>
        </a:p>
      </dgm:t>
    </dgm:pt>
    <dgm:pt modelId="{B3B86CC2-D6E1-4501-8C82-4C44393BD748}">
      <dgm:prSet phldrT="[Text]"/>
      <dgm:spPr/>
      <dgm:t>
        <a:bodyPr/>
        <a:lstStyle/>
        <a:p>
          <a:pPr>
            <a:buFont typeface="Wingdings" panose="05000000000000000000" pitchFamily="2" charset="2"/>
            <a:buChar char="q"/>
          </a:pPr>
          <a:r>
            <a:rPr lang="en-IN" dirty="0"/>
            <a:t>  Sandhyadevi (EBEON12227110971)</a:t>
          </a:r>
        </a:p>
      </dgm:t>
    </dgm:pt>
    <dgm:pt modelId="{D8DA1561-EFD0-4973-854E-2506263927D7}" type="parTrans" cxnId="{FCB48926-E83C-4A60-9C70-80112EA394D6}">
      <dgm:prSet/>
      <dgm:spPr/>
      <dgm:t>
        <a:bodyPr/>
        <a:lstStyle/>
        <a:p>
          <a:endParaRPr lang="en-IN"/>
        </a:p>
      </dgm:t>
    </dgm:pt>
    <dgm:pt modelId="{6618CEBA-E7F1-4AB6-AEC7-D35296AED65E}" type="sibTrans" cxnId="{FCB48926-E83C-4A60-9C70-80112EA394D6}">
      <dgm:prSet/>
      <dgm:spPr/>
      <dgm:t>
        <a:bodyPr/>
        <a:lstStyle/>
        <a:p>
          <a:endParaRPr lang="en-IN"/>
        </a:p>
      </dgm:t>
    </dgm:pt>
    <dgm:pt modelId="{C6241E72-32B8-419B-AF5C-4E7A600E24F8}" type="pres">
      <dgm:prSet presAssocID="{2E709B1D-2380-431C-A55F-8DEBD65EBB21}" presName="Name0" presStyleCnt="0">
        <dgm:presLayoutVars>
          <dgm:dir/>
          <dgm:animLvl val="lvl"/>
          <dgm:resizeHandles val="exact"/>
        </dgm:presLayoutVars>
      </dgm:prSet>
      <dgm:spPr/>
    </dgm:pt>
    <dgm:pt modelId="{D664C888-6915-46FD-B854-2D1F1D0834EE}" type="pres">
      <dgm:prSet presAssocID="{30684F77-18EC-4D83-B069-713F23FB1675}" presName="linNode" presStyleCnt="0"/>
      <dgm:spPr/>
    </dgm:pt>
    <dgm:pt modelId="{BA28359E-89CB-4CD7-A4AD-063B8D4E27A7}" type="pres">
      <dgm:prSet presAssocID="{30684F77-18EC-4D83-B069-713F23FB1675}" presName="parentText" presStyleLbl="node1" presStyleIdx="0" presStyleCnt="3" custScaleX="186233">
        <dgm:presLayoutVars>
          <dgm:chMax val="1"/>
          <dgm:bulletEnabled val="1"/>
        </dgm:presLayoutVars>
      </dgm:prSet>
      <dgm:spPr/>
    </dgm:pt>
    <dgm:pt modelId="{57DE2B70-E6B5-41BB-8A73-19A83433344B}" type="pres">
      <dgm:prSet presAssocID="{30684F77-18EC-4D83-B069-713F23FB1675}" presName="descendantText" presStyleLbl="alignAccFollowNode1" presStyleIdx="0" presStyleCnt="3" custScaleX="203852" custLinFactNeighborX="0" custLinFactNeighborY="3668">
        <dgm:presLayoutVars>
          <dgm:bulletEnabled val="1"/>
        </dgm:presLayoutVars>
      </dgm:prSet>
      <dgm:spPr/>
    </dgm:pt>
    <dgm:pt modelId="{7CEF6E66-F9BF-44EC-BBD2-0D859995859E}" type="pres">
      <dgm:prSet presAssocID="{61DB698B-14F3-4CFD-A5E1-B5B235B72B4A}" presName="sp" presStyleCnt="0"/>
      <dgm:spPr/>
    </dgm:pt>
    <dgm:pt modelId="{7B1BE2F4-EB06-485D-90A4-A4765531A540}" type="pres">
      <dgm:prSet presAssocID="{4768D075-1A77-4C3F-B8F9-910FC8BE4811}" presName="linNode" presStyleCnt="0"/>
      <dgm:spPr/>
    </dgm:pt>
    <dgm:pt modelId="{E342FE02-159C-4C47-96D2-7E80D7851D0D}" type="pres">
      <dgm:prSet presAssocID="{4768D075-1A77-4C3F-B8F9-910FC8BE4811}" presName="parentText" presStyleLbl="node1" presStyleIdx="1" presStyleCnt="3" custScaleX="171650" custLinFactNeighborY="0">
        <dgm:presLayoutVars>
          <dgm:chMax val="1"/>
          <dgm:bulletEnabled val="1"/>
        </dgm:presLayoutVars>
      </dgm:prSet>
      <dgm:spPr/>
    </dgm:pt>
    <dgm:pt modelId="{CB055231-BF76-45AD-87BD-CCACD2816E4E}" type="pres">
      <dgm:prSet presAssocID="{4768D075-1A77-4C3F-B8F9-910FC8BE4811}" presName="descendantText" presStyleLbl="alignAccFollowNode1" presStyleIdx="1" presStyleCnt="3" custScaleX="186835" custLinFactNeighborX="135" custLinFactNeighborY="0">
        <dgm:presLayoutVars>
          <dgm:bulletEnabled val="1"/>
        </dgm:presLayoutVars>
      </dgm:prSet>
      <dgm:spPr/>
    </dgm:pt>
    <dgm:pt modelId="{E9F02B87-5A0D-4BD9-AF19-DA5A62A0C75C}" type="pres">
      <dgm:prSet presAssocID="{D2044D32-ED71-4CA4-9C13-9944C171A207}" presName="sp" presStyleCnt="0"/>
      <dgm:spPr/>
    </dgm:pt>
    <dgm:pt modelId="{3111C5DE-20F2-4D02-A11E-A82368C5C408}" type="pres">
      <dgm:prSet presAssocID="{A6D83234-BA72-4A0F-A828-056D5201150C}" presName="linNode" presStyleCnt="0"/>
      <dgm:spPr/>
    </dgm:pt>
    <dgm:pt modelId="{59FF9D93-0886-426D-8714-4E043A13556F}" type="pres">
      <dgm:prSet presAssocID="{A6D83234-BA72-4A0F-A828-056D5201150C}" presName="parentText" presStyleLbl="node1" presStyleIdx="2" presStyleCnt="3" custScaleX="93586">
        <dgm:presLayoutVars>
          <dgm:chMax val="1"/>
          <dgm:bulletEnabled val="1"/>
        </dgm:presLayoutVars>
      </dgm:prSet>
      <dgm:spPr/>
    </dgm:pt>
    <dgm:pt modelId="{B151A733-DF16-427C-ADE1-4A43D72162EF}" type="pres">
      <dgm:prSet presAssocID="{A6D83234-BA72-4A0F-A828-056D5201150C}" presName="descendantText" presStyleLbl="alignAccFollowNode1" presStyleIdx="2" presStyleCnt="3" custScaleX="103543" custLinFactNeighborY="0">
        <dgm:presLayoutVars>
          <dgm:bulletEnabled val="1"/>
        </dgm:presLayoutVars>
      </dgm:prSet>
      <dgm:spPr/>
    </dgm:pt>
  </dgm:ptLst>
  <dgm:cxnLst>
    <dgm:cxn modelId="{D57E6F14-F470-43D0-BEC3-24F73F0552E5}" srcId="{A6D83234-BA72-4A0F-A828-056D5201150C}" destId="{79FF65BC-39BE-4722-A352-88CA05A11EC1}" srcOrd="0" destOrd="0" parTransId="{6BAC4AEF-E9B6-4F63-84CB-05983A4B8252}" sibTransId="{D946EB4B-E20C-41B1-8669-0CE361F18329}"/>
    <dgm:cxn modelId="{41D3AE14-529B-4CCD-8870-68018186FAC4}" type="presOf" srcId="{30684F77-18EC-4D83-B069-713F23FB1675}" destId="{BA28359E-89CB-4CD7-A4AD-063B8D4E27A7}" srcOrd="0" destOrd="0" presId="urn:microsoft.com/office/officeart/2005/8/layout/vList5"/>
    <dgm:cxn modelId="{AF5DCE17-F611-4B52-9C80-21A6BBEF8260}" type="presOf" srcId="{B3B86CC2-D6E1-4501-8C82-4C44393BD748}" destId="{57DE2B70-E6B5-41BB-8A73-19A83433344B}" srcOrd="0" destOrd="3" presId="urn:microsoft.com/office/officeart/2005/8/layout/vList5"/>
    <dgm:cxn modelId="{FCB48926-E83C-4A60-9C70-80112EA394D6}" srcId="{30684F77-18EC-4D83-B069-713F23FB1675}" destId="{B3B86CC2-D6E1-4501-8C82-4C44393BD748}" srcOrd="3" destOrd="0" parTransId="{D8DA1561-EFD0-4973-854E-2506263927D7}" sibTransId="{6618CEBA-E7F1-4AB6-AEC7-D35296AED65E}"/>
    <dgm:cxn modelId="{69761B2A-F710-4651-A684-84693840E180}" srcId="{30684F77-18EC-4D83-B069-713F23FB1675}" destId="{9F47CA50-54D0-456F-B6D0-8475D124E1C7}" srcOrd="2" destOrd="0" parTransId="{EF170831-A410-44F9-9973-A7756772E6CF}" sibTransId="{36C10DF0-9170-49FB-8B76-CF75B9958B49}"/>
    <dgm:cxn modelId="{DD4C262B-6B9B-42CA-ACA5-FC25F01E1FBB}" type="presOf" srcId="{2E709B1D-2380-431C-A55F-8DEBD65EBB21}" destId="{C6241E72-32B8-419B-AF5C-4E7A600E24F8}" srcOrd="0" destOrd="0" presId="urn:microsoft.com/office/officeart/2005/8/layout/vList5"/>
    <dgm:cxn modelId="{9CE38343-AA8D-4F9A-814E-C295E3B9800F}" srcId="{A6D83234-BA72-4A0F-A828-056D5201150C}" destId="{FF0CBF35-7F4E-4E63-8589-324B14963FA3}" srcOrd="1" destOrd="0" parTransId="{8259B0CE-5B39-4ED5-9DDA-476CD53D6865}" sibTransId="{B775A4F9-230E-46A5-931C-0FEB7D4431F9}"/>
    <dgm:cxn modelId="{B0353F6A-F5C5-4457-B455-738CE4EED466}" srcId="{2E709B1D-2380-431C-A55F-8DEBD65EBB21}" destId="{A6D83234-BA72-4A0F-A828-056D5201150C}" srcOrd="2" destOrd="0" parTransId="{68426E12-44C9-49C5-A0C5-F592D3FC82B1}" sibTransId="{E2E722B4-D464-477D-8F05-0EE3CD4D91E4}"/>
    <dgm:cxn modelId="{74E8756A-7EB0-4D0D-9E26-1A451F7AE7F6}" srcId="{30684F77-18EC-4D83-B069-713F23FB1675}" destId="{2780496B-E16D-4129-AA93-7E7A461DEB26}" srcOrd="0" destOrd="0" parTransId="{4A41A00A-F627-4319-B7F1-383983B995B4}" sibTransId="{4B55DF88-7F78-4A2D-B4F7-E27BDE2D4B76}"/>
    <dgm:cxn modelId="{DD4FD054-3697-421C-8194-A582439D582E}" type="presOf" srcId="{A6D83234-BA72-4A0F-A828-056D5201150C}" destId="{59FF9D93-0886-426D-8714-4E043A13556F}" srcOrd="0" destOrd="0" presId="urn:microsoft.com/office/officeart/2005/8/layout/vList5"/>
    <dgm:cxn modelId="{C7DA4175-CECE-4E94-8D3C-EE62B8E9DB0E}" type="presOf" srcId="{FEDCF6F1-55BD-431C-9CCA-6BD84DC13095}" destId="{57DE2B70-E6B5-41BB-8A73-19A83433344B}" srcOrd="0" destOrd="1" presId="urn:microsoft.com/office/officeart/2005/8/layout/vList5"/>
    <dgm:cxn modelId="{2659CB92-2DA6-4DBA-AB6A-308950335E21}" srcId="{30684F77-18EC-4D83-B069-713F23FB1675}" destId="{FEDCF6F1-55BD-431C-9CCA-6BD84DC13095}" srcOrd="1" destOrd="0" parTransId="{D46A321E-4E39-4733-AD58-85CAFDAF3004}" sibTransId="{3FF897A3-EA62-402D-ADCE-CD2773F06D44}"/>
    <dgm:cxn modelId="{C6A4E399-B813-41EB-9215-B974189F058C}" type="presOf" srcId="{79FF65BC-39BE-4722-A352-88CA05A11EC1}" destId="{B151A733-DF16-427C-ADE1-4A43D72162EF}" srcOrd="0" destOrd="0" presId="urn:microsoft.com/office/officeart/2005/8/layout/vList5"/>
    <dgm:cxn modelId="{819BA5A0-5DCB-452E-AE0A-C305E485E08D}" srcId="{2E709B1D-2380-431C-A55F-8DEBD65EBB21}" destId="{4768D075-1A77-4C3F-B8F9-910FC8BE4811}" srcOrd="1" destOrd="0" parTransId="{C8AC1059-E497-4991-9D40-91B3A099B98D}" sibTransId="{D2044D32-ED71-4CA4-9C13-9944C171A207}"/>
    <dgm:cxn modelId="{8E9BADA2-53A9-44C9-98F1-590B4E60C68B}" type="presOf" srcId="{FF0CBF35-7F4E-4E63-8589-324B14963FA3}" destId="{B151A733-DF16-427C-ADE1-4A43D72162EF}" srcOrd="0" destOrd="1" presId="urn:microsoft.com/office/officeart/2005/8/layout/vList5"/>
    <dgm:cxn modelId="{6E4FA2AA-F4A6-4EF6-BF4C-5CC14B3B55D3}" type="presOf" srcId="{E895510B-3791-47A9-B832-CD051F5133B7}" destId="{CB055231-BF76-45AD-87BD-CCACD2816E4E}" srcOrd="0" destOrd="0" presId="urn:microsoft.com/office/officeart/2005/8/layout/vList5"/>
    <dgm:cxn modelId="{A21AB8B8-E4F6-4F80-AFFD-21E8F2ADD3F9}" type="presOf" srcId="{2780496B-E16D-4129-AA93-7E7A461DEB26}" destId="{57DE2B70-E6B5-41BB-8A73-19A83433344B}" srcOrd="0" destOrd="0" presId="urn:microsoft.com/office/officeart/2005/8/layout/vList5"/>
    <dgm:cxn modelId="{AFC0A3DF-E2FC-4472-897D-54F75445F6D8}" type="presOf" srcId="{4768D075-1A77-4C3F-B8F9-910FC8BE4811}" destId="{E342FE02-159C-4C47-96D2-7E80D7851D0D}" srcOrd="0" destOrd="0" presId="urn:microsoft.com/office/officeart/2005/8/layout/vList5"/>
    <dgm:cxn modelId="{45C40EE4-1070-4D00-A711-F7C3DD9CC1A0}" srcId="{4768D075-1A77-4C3F-B8F9-910FC8BE4811}" destId="{E895510B-3791-47A9-B832-CD051F5133B7}" srcOrd="0" destOrd="0" parTransId="{14A5EAC9-69DD-41E9-8F51-349A6E36D3CE}" sibTransId="{EE31646F-6574-40BC-A46E-9FA03BFFC200}"/>
    <dgm:cxn modelId="{DEAB24EE-82C4-433A-8111-C591172283C2}" type="presOf" srcId="{9F47CA50-54D0-456F-B6D0-8475D124E1C7}" destId="{57DE2B70-E6B5-41BB-8A73-19A83433344B}" srcOrd="0" destOrd="2" presId="urn:microsoft.com/office/officeart/2005/8/layout/vList5"/>
    <dgm:cxn modelId="{DF7926F2-E6AB-4B14-A3A2-BAF0667B8A20}" srcId="{2E709B1D-2380-431C-A55F-8DEBD65EBB21}" destId="{30684F77-18EC-4D83-B069-713F23FB1675}" srcOrd="0" destOrd="0" parTransId="{81EBEC84-5124-438F-A8AB-06ED9353760B}" sibTransId="{61DB698B-14F3-4CFD-A5E1-B5B235B72B4A}"/>
    <dgm:cxn modelId="{5ADF7D1E-C9A8-4E38-BD99-788AE3239D64}" type="presParOf" srcId="{C6241E72-32B8-419B-AF5C-4E7A600E24F8}" destId="{D664C888-6915-46FD-B854-2D1F1D0834EE}" srcOrd="0" destOrd="0" presId="urn:microsoft.com/office/officeart/2005/8/layout/vList5"/>
    <dgm:cxn modelId="{E4984906-5825-43FB-97D4-C5E05E373358}" type="presParOf" srcId="{D664C888-6915-46FD-B854-2D1F1D0834EE}" destId="{BA28359E-89CB-4CD7-A4AD-063B8D4E27A7}" srcOrd="0" destOrd="0" presId="urn:microsoft.com/office/officeart/2005/8/layout/vList5"/>
    <dgm:cxn modelId="{11CC147B-D874-4215-B731-EE5E33F9773F}" type="presParOf" srcId="{D664C888-6915-46FD-B854-2D1F1D0834EE}" destId="{57DE2B70-E6B5-41BB-8A73-19A83433344B}" srcOrd="1" destOrd="0" presId="urn:microsoft.com/office/officeart/2005/8/layout/vList5"/>
    <dgm:cxn modelId="{CC8994BB-FC66-4FC9-8F93-7903A9EFB93E}" type="presParOf" srcId="{C6241E72-32B8-419B-AF5C-4E7A600E24F8}" destId="{7CEF6E66-F9BF-44EC-BBD2-0D859995859E}" srcOrd="1" destOrd="0" presId="urn:microsoft.com/office/officeart/2005/8/layout/vList5"/>
    <dgm:cxn modelId="{504C915F-C24C-41FE-9F31-46A3376C991A}" type="presParOf" srcId="{C6241E72-32B8-419B-AF5C-4E7A600E24F8}" destId="{7B1BE2F4-EB06-485D-90A4-A4765531A540}" srcOrd="2" destOrd="0" presId="urn:microsoft.com/office/officeart/2005/8/layout/vList5"/>
    <dgm:cxn modelId="{54AB0D73-B098-4F33-8EEA-3CA2FC802113}" type="presParOf" srcId="{7B1BE2F4-EB06-485D-90A4-A4765531A540}" destId="{E342FE02-159C-4C47-96D2-7E80D7851D0D}" srcOrd="0" destOrd="0" presId="urn:microsoft.com/office/officeart/2005/8/layout/vList5"/>
    <dgm:cxn modelId="{C5629A69-0235-4153-B518-BAE1EFC704DB}" type="presParOf" srcId="{7B1BE2F4-EB06-485D-90A4-A4765531A540}" destId="{CB055231-BF76-45AD-87BD-CCACD2816E4E}" srcOrd="1" destOrd="0" presId="urn:microsoft.com/office/officeart/2005/8/layout/vList5"/>
    <dgm:cxn modelId="{C4ADD510-4791-4FBB-8585-D7B45E6D422B}" type="presParOf" srcId="{C6241E72-32B8-419B-AF5C-4E7A600E24F8}" destId="{E9F02B87-5A0D-4BD9-AF19-DA5A62A0C75C}" srcOrd="3" destOrd="0" presId="urn:microsoft.com/office/officeart/2005/8/layout/vList5"/>
    <dgm:cxn modelId="{3B21C6DE-E7E0-4B3A-96F1-025F353D6B8A}" type="presParOf" srcId="{C6241E72-32B8-419B-AF5C-4E7A600E24F8}" destId="{3111C5DE-20F2-4D02-A11E-A82368C5C408}" srcOrd="4" destOrd="0" presId="urn:microsoft.com/office/officeart/2005/8/layout/vList5"/>
    <dgm:cxn modelId="{A474217E-E9DF-4064-B289-19BFEF0D0900}" type="presParOf" srcId="{3111C5DE-20F2-4D02-A11E-A82368C5C408}" destId="{59FF9D93-0886-426D-8714-4E043A13556F}" srcOrd="0" destOrd="0" presId="urn:microsoft.com/office/officeart/2005/8/layout/vList5"/>
    <dgm:cxn modelId="{9856B3A1-73EE-4BAB-BCE0-2F02A47B8803}" type="presParOf" srcId="{3111C5DE-20F2-4D02-A11E-A82368C5C408}" destId="{B151A733-DF16-427C-ADE1-4A43D72162EF}"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DE2B70-E6B5-41BB-8A73-19A83433344B}">
      <dsp:nvSpPr>
        <dsp:cNvPr id="0" name=""/>
        <dsp:cNvSpPr/>
      </dsp:nvSpPr>
      <dsp:spPr>
        <a:xfrm rot="5400000">
          <a:off x="5660653" y="-2188447"/>
          <a:ext cx="1444009" cy="6293308"/>
        </a:xfrm>
        <a:prstGeom prst="round2SameRect">
          <a:avLst/>
        </a:prstGeom>
        <a:solidFill>
          <a:schemeClr val="accent3">
            <a:tint val="40000"/>
            <a:alpha val="90000"/>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Font typeface="Wingdings" panose="05000000000000000000" pitchFamily="2" charset="2"/>
            <a:buChar char="q"/>
          </a:pPr>
          <a:r>
            <a:rPr lang="en-IN" sz="1900" kern="1200" dirty="0"/>
            <a:t>  Harini Akshaya(EBEON1222698864)</a:t>
          </a:r>
        </a:p>
        <a:p>
          <a:pPr marL="171450" lvl="1" indent="-171450" algn="l" defTabSz="844550">
            <a:lnSpc>
              <a:spcPct val="90000"/>
            </a:lnSpc>
            <a:spcBef>
              <a:spcPct val="0"/>
            </a:spcBef>
            <a:spcAft>
              <a:spcPct val="15000"/>
            </a:spcAft>
            <a:buFont typeface="Wingdings" panose="05000000000000000000" pitchFamily="2" charset="2"/>
            <a:buChar char="q"/>
          </a:pPr>
          <a:r>
            <a:rPr lang="en-IN" sz="1900" kern="1200" dirty="0"/>
            <a:t>  Pavithra (EBEON1222704165)</a:t>
          </a:r>
        </a:p>
        <a:p>
          <a:pPr marL="171450" lvl="1" indent="-171450" algn="l" defTabSz="844550">
            <a:lnSpc>
              <a:spcPct val="90000"/>
            </a:lnSpc>
            <a:spcBef>
              <a:spcPct val="0"/>
            </a:spcBef>
            <a:spcAft>
              <a:spcPct val="15000"/>
            </a:spcAft>
            <a:buFont typeface="Wingdings" panose="05000000000000000000" pitchFamily="2" charset="2"/>
            <a:buChar char="q"/>
          </a:pPr>
          <a:r>
            <a:rPr lang="en-IN" sz="1900" kern="1200" dirty="0"/>
            <a:t>  Vishnupriya (EBEON1222710971)</a:t>
          </a:r>
        </a:p>
        <a:p>
          <a:pPr marL="171450" lvl="1" indent="-171450" algn="l" defTabSz="844550">
            <a:lnSpc>
              <a:spcPct val="90000"/>
            </a:lnSpc>
            <a:spcBef>
              <a:spcPct val="0"/>
            </a:spcBef>
            <a:spcAft>
              <a:spcPct val="15000"/>
            </a:spcAft>
            <a:buFont typeface="Wingdings" panose="05000000000000000000" pitchFamily="2" charset="2"/>
            <a:buChar char="q"/>
          </a:pPr>
          <a:r>
            <a:rPr lang="en-IN" sz="1900" kern="1200" dirty="0"/>
            <a:t>  Sandhyadevi (EBEON12227110971)</a:t>
          </a:r>
        </a:p>
      </dsp:txBody>
      <dsp:txXfrm rot="-5400000">
        <a:off x="3236004" y="306693"/>
        <a:ext cx="6222817" cy="1303027"/>
      </dsp:txXfrm>
    </dsp:sp>
    <dsp:sp modelId="{BA28359E-89CB-4CD7-A4AD-063B8D4E27A7}">
      <dsp:nvSpPr>
        <dsp:cNvPr id="0" name=""/>
        <dsp:cNvSpPr/>
      </dsp:nvSpPr>
      <dsp:spPr>
        <a:xfrm>
          <a:off x="1979" y="2734"/>
          <a:ext cx="3234023" cy="1805011"/>
        </a:xfrm>
        <a:prstGeom prst="round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7160" tIns="68580" rIns="137160" bIns="68580" numCol="1" spcCol="1270" anchor="ctr" anchorCtr="0">
          <a:noAutofit/>
        </a:bodyPr>
        <a:lstStyle/>
        <a:p>
          <a:pPr marL="0" lvl="0" indent="0" algn="ctr" defTabSz="1600200">
            <a:lnSpc>
              <a:spcPct val="90000"/>
            </a:lnSpc>
            <a:spcBef>
              <a:spcPct val="0"/>
            </a:spcBef>
            <a:spcAft>
              <a:spcPct val="35000"/>
            </a:spcAft>
            <a:buNone/>
          </a:pPr>
          <a:r>
            <a:rPr lang="en-IN" sz="3600" kern="1200" dirty="0"/>
            <a:t>Team Members</a:t>
          </a:r>
        </a:p>
      </dsp:txBody>
      <dsp:txXfrm>
        <a:off x="90092" y="90847"/>
        <a:ext cx="3057797" cy="1628785"/>
      </dsp:txXfrm>
    </dsp:sp>
    <dsp:sp modelId="{CB055231-BF76-45AD-87BD-CCACD2816E4E}">
      <dsp:nvSpPr>
        <dsp:cNvPr id="0" name=""/>
        <dsp:cNvSpPr/>
      </dsp:nvSpPr>
      <dsp:spPr>
        <a:xfrm rot="5400000">
          <a:off x="5668100" y="-339584"/>
          <a:ext cx="1444009" cy="6280173"/>
        </a:xfrm>
        <a:prstGeom prst="round2SameRect">
          <a:avLst/>
        </a:prstGeom>
        <a:solidFill>
          <a:schemeClr val="accent3">
            <a:tint val="40000"/>
            <a:alpha val="90000"/>
            <a:hueOff val="1323854"/>
            <a:satOff val="-3906"/>
            <a:lumOff val="21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Font typeface="Wingdings" panose="05000000000000000000" pitchFamily="2" charset="2"/>
            <a:buChar char="q"/>
          </a:pPr>
          <a:r>
            <a:rPr lang="en-IN" sz="1900" kern="1200" dirty="0"/>
            <a:t>  Varadharajan (Trainer)</a:t>
          </a:r>
        </a:p>
      </dsp:txBody>
      <dsp:txXfrm rot="-5400000">
        <a:off x="3250019" y="2148988"/>
        <a:ext cx="6209682" cy="1303027"/>
      </dsp:txXfrm>
    </dsp:sp>
    <dsp:sp modelId="{E342FE02-159C-4C47-96D2-7E80D7851D0D}">
      <dsp:nvSpPr>
        <dsp:cNvPr id="0" name=""/>
        <dsp:cNvSpPr/>
      </dsp:nvSpPr>
      <dsp:spPr>
        <a:xfrm>
          <a:off x="1979" y="1897996"/>
          <a:ext cx="3245485" cy="1805011"/>
        </a:xfrm>
        <a:prstGeom prst="roundRect">
          <a:avLst/>
        </a:prstGeom>
        <a:solidFill>
          <a:schemeClr val="accent3">
            <a:hueOff val="1689924"/>
            <a:satOff val="-5573"/>
            <a:lumOff val="284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7160" tIns="68580" rIns="137160" bIns="68580" numCol="1" spcCol="1270" anchor="ctr" anchorCtr="0">
          <a:noAutofit/>
        </a:bodyPr>
        <a:lstStyle/>
        <a:p>
          <a:pPr marL="0" lvl="0" indent="0" algn="ctr" defTabSz="1600200">
            <a:lnSpc>
              <a:spcPct val="90000"/>
            </a:lnSpc>
            <a:spcBef>
              <a:spcPct val="0"/>
            </a:spcBef>
            <a:spcAft>
              <a:spcPct val="35000"/>
            </a:spcAft>
            <a:buNone/>
          </a:pPr>
          <a:r>
            <a:rPr lang="en-IN" sz="3600" kern="1200" dirty="0"/>
            <a:t>Guided by</a:t>
          </a:r>
        </a:p>
      </dsp:txBody>
      <dsp:txXfrm>
        <a:off x="90092" y="1986109"/>
        <a:ext cx="3069259" cy="1628785"/>
      </dsp:txXfrm>
    </dsp:sp>
    <dsp:sp modelId="{B151A733-DF16-427C-ADE1-4A43D72162EF}">
      <dsp:nvSpPr>
        <dsp:cNvPr id="0" name=""/>
        <dsp:cNvSpPr/>
      </dsp:nvSpPr>
      <dsp:spPr>
        <a:xfrm rot="5400000">
          <a:off x="5652204" y="1536216"/>
          <a:ext cx="1444009" cy="6319096"/>
        </a:xfrm>
        <a:prstGeom prst="round2SameRect">
          <a:avLst/>
        </a:prstGeom>
        <a:solidFill>
          <a:schemeClr val="accent3">
            <a:tint val="40000"/>
            <a:alpha val="90000"/>
            <a:hueOff val="2647708"/>
            <a:satOff val="-7813"/>
            <a:lumOff val="424"/>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2390" tIns="36195" rIns="72390" bIns="36195" numCol="1" spcCol="1270" anchor="ctr" anchorCtr="0">
          <a:noAutofit/>
        </a:bodyPr>
        <a:lstStyle/>
        <a:p>
          <a:pPr marL="171450" lvl="1" indent="-171450" algn="l" defTabSz="844550">
            <a:lnSpc>
              <a:spcPct val="90000"/>
            </a:lnSpc>
            <a:spcBef>
              <a:spcPct val="0"/>
            </a:spcBef>
            <a:spcAft>
              <a:spcPct val="15000"/>
            </a:spcAft>
            <a:buFont typeface="Wingdings" panose="05000000000000000000" pitchFamily="2" charset="2"/>
            <a:buChar char="q"/>
          </a:pPr>
          <a:r>
            <a:rPr lang="en-IN" sz="1900" kern="1200" dirty="0"/>
            <a:t>  Edubridge India private ltd.</a:t>
          </a:r>
        </a:p>
        <a:p>
          <a:pPr marL="171450" lvl="1" indent="-171450" algn="l" defTabSz="844550">
            <a:lnSpc>
              <a:spcPct val="90000"/>
            </a:lnSpc>
            <a:spcBef>
              <a:spcPct val="0"/>
            </a:spcBef>
            <a:spcAft>
              <a:spcPct val="15000"/>
            </a:spcAft>
            <a:buFont typeface="Wingdings" panose="05000000000000000000" pitchFamily="2" charset="2"/>
            <a:buChar char="q"/>
          </a:pPr>
          <a:r>
            <a:rPr lang="en-IN" sz="1900" kern="1200" dirty="0"/>
            <a:t>  Capgemini India.</a:t>
          </a:r>
        </a:p>
      </dsp:txBody>
      <dsp:txXfrm rot="-5400000">
        <a:off x="3214661" y="4044251"/>
        <a:ext cx="6248605" cy="1303027"/>
      </dsp:txXfrm>
    </dsp:sp>
    <dsp:sp modelId="{59FF9D93-0886-426D-8714-4E043A13556F}">
      <dsp:nvSpPr>
        <dsp:cNvPr id="0" name=""/>
        <dsp:cNvSpPr/>
      </dsp:nvSpPr>
      <dsp:spPr>
        <a:xfrm>
          <a:off x="1979" y="3793258"/>
          <a:ext cx="3212681" cy="1805011"/>
        </a:xfrm>
        <a:prstGeom prst="roundRect">
          <a:avLst/>
        </a:prstGeom>
        <a:solidFill>
          <a:schemeClr val="accent3">
            <a:hueOff val="3379848"/>
            <a:satOff val="-11145"/>
            <a:lumOff val="568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7160" tIns="68580" rIns="137160" bIns="68580" numCol="1" spcCol="1270" anchor="ctr" anchorCtr="0">
          <a:noAutofit/>
        </a:bodyPr>
        <a:lstStyle/>
        <a:p>
          <a:pPr marL="0" lvl="0" indent="0" algn="ctr" defTabSz="1600200">
            <a:lnSpc>
              <a:spcPct val="90000"/>
            </a:lnSpc>
            <a:spcBef>
              <a:spcPct val="0"/>
            </a:spcBef>
            <a:spcAft>
              <a:spcPct val="35000"/>
            </a:spcAft>
            <a:buNone/>
          </a:pPr>
          <a:r>
            <a:rPr lang="en-IN" sz="3600" kern="1200" dirty="0"/>
            <a:t>Supported and sponsored by</a:t>
          </a:r>
        </a:p>
      </dsp:txBody>
      <dsp:txXfrm>
        <a:off x="90092" y="3881371"/>
        <a:ext cx="3036455" cy="162878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2153393-84FA-4663-AD3E-12FB8AD62BAF}" type="datetimeFigureOut">
              <a:rPr lang="en-IN" smtClean="0"/>
              <a:t>07-05-2023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2357329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153393-84FA-4663-AD3E-12FB8AD62BAF}" type="datetimeFigureOut">
              <a:rPr lang="en-IN" smtClean="0"/>
              <a:t>07-05-2023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391626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153393-84FA-4663-AD3E-12FB8AD62BAF}" type="datetimeFigureOut">
              <a:rPr lang="en-IN" smtClean="0"/>
              <a:t>07-05-2023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3456125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153393-84FA-4663-AD3E-12FB8AD62BAF}" type="datetimeFigureOut">
              <a:rPr lang="en-IN" smtClean="0"/>
              <a:t>07-05-2023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3856968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153393-84FA-4663-AD3E-12FB8AD62BAF}" type="datetimeFigureOut">
              <a:rPr lang="en-IN" smtClean="0"/>
              <a:t>07-05-2023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2301421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2153393-84FA-4663-AD3E-12FB8AD62BAF}" type="datetimeFigureOut">
              <a:rPr lang="en-IN" smtClean="0"/>
              <a:t>07-05-2023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975540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153393-84FA-4663-AD3E-12FB8AD62BAF}" type="datetimeFigureOut">
              <a:rPr lang="en-IN" smtClean="0"/>
              <a:t>07-05-2023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617576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153393-84FA-4663-AD3E-12FB8AD62BAF}" type="datetimeFigureOut">
              <a:rPr lang="en-IN" smtClean="0"/>
              <a:t>07-05-2023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1942057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153393-84FA-4663-AD3E-12FB8AD62BAF}" type="datetimeFigureOut">
              <a:rPr lang="en-IN" smtClean="0"/>
              <a:t>07-05-2023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3054993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153393-84FA-4663-AD3E-12FB8AD62BAF}" type="datetimeFigureOut">
              <a:rPr lang="en-IN" smtClean="0"/>
              <a:t>07-05-2023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3449419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2153393-84FA-4663-AD3E-12FB8AD62BAF}" type="datetimeFigureOut">
              <a:rPr lang="en-IN" smtClean="0"/>
              <a:t>07-05-2023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AC66AC1-5CFF-4189-8876-772D95E33E53}" type="slidenum">
              <a:rPr lang="en-IN" smtClean="0"/>
              <a:t>‹#›</a:t>
            </a:fld>
            <a:endParaRPr lang="en-IN"/>
          </a:p>
        </p:txBody>
      </p:sp>
    </p:spTree>
    <p:extLst>
      <p:ext uri="{BB962C8B-B14F-4D97-AF65-F5344CB8AC3E}">
        <p14:creationId xmlns:p14="http://schemas.microsoft.com/office/powerpoint/2010/main" val="3513846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153393-84FA-4663-AD3E-12FB8AD62BAF}" type="datetimeFigureOut">
              <a:rPr lang="en-IN" smtClean="0"/>
              <a:t>07-05-2023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C66AC1-5CFF-4189-8876-772D95E33E53}" type="slidenum">
              <a:rPr lang="en-IN" smtClean="0"/>
              <a:t>‹#›</a:t>
            </a:fld>
            <a:endParaRPr lang="en-IN"/>
          </a:p>
        </p:txBody>
      </p:sp>
    </p:spTree>
    <p:extLst>
      <p:ext uri="{BB962C8B-B14F-4D97-AF65-F5344CB8AC3E}">
        <p14:creationId xmlns:p14="http://schemas.microsoft.com/office/powerpoint/2010/main" val="163680555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B6673-4750-AEFE-FB7D-3237FB8B690A}"/>
              </a:ext>
            </a:extLst>
          </p:cNvPr>
          <p:cNvSpPr>
            <a:spLocks noGrp="1"/>
          </p:cNvSpPr>
          <p:nvPr>
            <p:ph type="ctrTitle"/>
          </p:nvPr>
        </p:nvSpPr>
        <p:spPr>
          <a:xfrm>
            <a:off x="529977" y="410867"/>
            <a:ext cx="11132046" cy="696041"/>
          </a:xfrm>
        </p:spPr>
        <p:txBody>
          <a:bodyPr>
            <a:normAutofit fontScale="90000"/>
          </a:bodyPr>
          <a:lstStyle/>
          <a:p>
            <a:r>
              <a:rPr lang="en-IN" sz="4400" b="1" dirty="0">
                <a:effectLst>
                  <a:outerShdw blurRad="38100" dist="38100" dir="2700000" algn="tl">
                    <a:srgbClr val="000000">
                      <a:alpha val="43137"/>
                    </a:srgbClr>
                  </a:outerShdw>
                </a:effectLst>
              </a:rPr>
              <a:t>HOTEL RESERVATION USING HIBERNATE AND MAVEN</a:t>
            </a:r>
          </a:p>
        </p:txBody>
      </p:sp>
      <p:pic>
        <p:nvPicPr>
          <p:cNvPr id="1026" name="Picture 2" descr="life, resort hotel, building, vacation, pool, luxury, water HD wallpaper">
            <a:extLst>
              <a:ext uri="{FF2B5EF4-FFF2-40B4-BE49-F238E27FC236}">
                <a16:creationId xmlns:a16="http://schemas.microsoft.com/office/drawing/2014/main" id="{195BCD0D-1A9B-4CB7-BA6C-D68B0435FF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839" y="1260238"/>
            <a:ext cx="10520313" cy="463151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D0267B0F-6B07-4CC7-8DFD-17449F4E3FCF}"/>
              </a:ext>
            </a:extLst>
          </p:cNvPr>
          <p:cNvSpPr txBox="1"/>
          <p:nvPr/>
        </p:nvSpPr>
        <p:spPr>
          <a:xfrm>
            <a:off x="529977" y="6163465"/>
            <a:ext cx="2950590" cy="369332"/>
          </a:xfrm>
          <a:prstGeom prst="rect">
            <a:avLst/>
          </a:prstGeom>
          <a:noFill/>
        </p:spPr>
        <p:txBody>
          <a:bodyPr wrap="square" rtlCol="0">
            <a:spAutoFit/>
          </a:bodyPr>
          <a:lstStyle/>
          <a:p>
            <a:r>
              <a:rPr lang="en-IN" dirty="0"/>
              <a:t>Name: Harini Akshaya K</a:t>
            </a:r>
          </a:p>
        </p:txBody>
      </p:sp>
      <p:sp>
        <p:nvSpPr>
          <p:cNvPr id="13" name="TextBox 12">
            <a:extLst>
              <a:ext uri="{FF2B5EF4-FFF2-40B4-BE49-F238E27FC236}">
                <a16:creationId xmlns:a16="http://schemas.microsoft.com/office/drawing/2014/main" id="{1133CE74-3370-4879-9E8D-2B021BED759F}"/>
              </a:ext>
            </a:extLst>
          </p:cNvPr>
          <p:cNvSpPr txBox="1"/>
          <p:nvPr/>
        </p:nvSpPr>
        <p:spPr>
          <a:xfrm>
            <a:off x="8228817" y="6163464"/>
            <a:ext cx="3470522" cy="369332"/>
          </a:xfrm>
          <a:prstGeom prst="rect">
            <a:avLst/>
          </a:prstGeom>
          <a:noFill/>
        </p:spPr>
        <p:txBody>
          <a:bodyPr wrap="square" rtlCol="0">
            <a:spAutoFit/>
          </a:bodyPr>
          <a:lstStyle/>
          <a:p>
            <a:r>
              <a:rPr lang="en-IN" b="1" dirty="0"/>
              <a:t>Enrolment No : </a:t>
            </a:r>
            <a:r>
              <a:rPr lang="en-IN" dirty="0"/>
              <a:t>EBEON1222698864</a:t>
            </a:r>
            <a:endParaRPr lang="en-IN" b="1" dirty="0"/>
          </a:p>
        </p:txBody>
      </p:sp>
    </p:spTree>
    <p:extLst>
      <p:ext uri="{BB962C8B-B14F-4D97-AF65-F5344CB8AC3E}">
        <p14:creationId xmlns:p14="http://schemas.microsoft.com/office/powerpoint/2010/main" val="24890176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F7FB3-FD21-6F28-C70D-546B86A108AC}"/>
              </a:ext>
            </a:extLst>
          </p:cNvPr>
          <p:cNvSpPr>
            <a:spLocks noGrp="1"/>
          </p:cNvSpPr>
          <p:nvPr>
            <p:ph type="title"/>
          </p:nvPr>
        </p:nvSpPr>
        <p:spPr>
          <a:xfrm>
            <a:off x="838200" y="711625"/>
            <a:ext cx="10515600" cy="1140644"/>
          </a:xfrm>
        </p:spPr>
        <p:txBody>
          <a:bodyPr>
            <a:noAutofit/>
          </a:bodyPr>
          <a:lstStyle/>
          <a:p>
            <a:r>
              <a:rPr lang="en-IN" dirty="0"/>
              <a:t>BACKEND FLOW</a:t>
            </a:r>
            <a:br>
              <a:rPr lang="en-IN" dirty="0"/>
            </a:br>
            <a:endParaRPr lang="en-IN" dirty="0"/>
          </a:p>
        </p:txBody>
      </p:sp>
      <p:sp>
        <p:nvSpPr>
          <p:cNvPr id="3" name="Content Placeholder 2">
            <a:extLst>
              <a:ext uri="{FF2B5EF4-FFF2-40B4-BE49-F238E27FC236}">
                <a16:creationId xmlns:a16="http://schemas.microsoft.com/office/drawing/2014/main" id="{F7A61AAC-70DC-81F1-4D25-573521C27996}"/>
              </a:ext>
            </a:extLst>
          </p:cNvPr>
          <p:cNvSpPr>
            <a:spLocks noGrp="1"/>
          </p:cNvSpPr>
          <p:nvPr>
            <p:ph idx="1"/>
          </p:nvPr>
        </p:nvSpPr>
        <p:spPr>
          <a:xfrm>
            <a:off x="838200" y="1734532"/>
            <a:ext cx="10515600" cy="4630967"/>
          </a:xfrm>
        </p:spPr>
        <p:txBody>
          <a:bodyPr>
            <a:normAutofit fontScale="92500" lnSpcReduction="10000"/>
          </a:bodyPr>
          <a:lstStyle/>
          <a:p>
            <a:pPr marL="0" indent="0">
              <a:buNone/>
            </a:pPr>
            <a:r>
              <a:rPr lang="en-IN" sz="3200" dirty="0"/>
              <a:t>Explanation:</a:t>
            </a:r>
          </a:p>
          <a:p>
            <a:pPr marL="0" indent="0">
              <a:buNone/>
            </a:pPr>
            <a:r>
              <a:rPr lang="en-US" sz="2400" dirty="0"/>
              <a:t>If you click run spring boot application ,</a:t>
            </a:r>
          </a:p>
          <a:p>
            <a:pPr lvl="1">
              <a:spcBef>
                <a:spcPts val="1200"/>
              </a:spcBef>
              <a:spcAft>
                <a:spcPts val="1200"/>
              </a:spcAft>
              <a:buFont typeface="Wingdings" panose="05000000000000000000" pitchFamily="2" charset="2"/>
              <a:buChar char="Ø"/>
            </a:pPr>
            <a:r>
              <a:rPr lang="en-US" sz="2000" dirty="0"/>
              <a:t>The Tomcat server is Started and main application context is kicked off which in turn search for the classes annotated with @Configuration, initializes all the declared beans in those configuration classes, and based upon the scope of those beans, stores those beans in JVM, specifically in a space inside JVM which is known as IOC container. </a:t>
            </a:r>
          </a:p>
          <a:p>
            <a:pPr lvl="1">
              <a:spcBef>
                <a:spcPts val="1200"/>
              </a:spcBef>
              <a:spcAft>
                <a:spcPts val="1200"/>
              </a:spcAft>
              <a:buFont typeface="Wingdings" panose="05000000000000000000" pitchFamily="2" charset="2"/>
              <a:buChar char="Ø"/>
            </a:pPr>
            <a:r>
              <a:rPr lang="en-US" sz="2000" dirty="0"/>
              <a:t>After the creation of all the beans, automatically configures the dispatcher servlet(Front controller)</a:t>
            </a:r>
          </a:p>
          <a:p>
            <a:pPr lvl="1">
              <a:spcBef>
                <a:spcPts val="1200"/>
              </a:spcBef>
              <a:spcAft>
                <a:spcPts val="1200"/>
              </a:spcAft>
              <a:buFont typeface="Wingdings" panose="05000000000000000000" pitchFamily="2" charset="2"/>
              <a:buChar char="Ø"/>
            </a:pPr>
            <a:r>
              <a:rPr lang="en-US" sz="2000" dirty="0"/>
              <a:t>Then it went to DAO interface where we have JPA Repository(where it as In Built Hibernate method such as Find all ,save , Find by id ).</a:t>
            </a:r>
          </a:p>
          <a:p>
            <a:pPr lvl="1">
              <a:spcBef>
                <a:spcPts val="1200"/>
              </a:spcBef>
              <a:spcAft>
                <a:spcPts val="1200"/>
              </a:spcAft>
              <a:buFont typeface="Wingdings" panose="05000000000000000000" pitchFamily="2" charset="2"/>
              <a:buChar char="Ø"/>
            </a:pPr>
            <a:r>
              <a:rPr lang="en-US" sz="2000" dirty="0"/>
              <a:t>From JPA Repository it stores in Database and it get response in the form of JSON(Java Script Object Notation)it stores in Database and it get response in the form of JSON(Java Script Object Notation)</a:t>
            </a:r>
          </a:p>
          <a:p>
            <a:pPr marL="0" indent="0">
              <a:buNone/>
            </a:pPr>
            <a:endParaRPr lang="en-IN" dirty="0"/>
          </a:p>
        </p:txBody>
      </p:sp>
    </p:spTree>
    <p:extLst>
      <p:ext uri="{BB962C8B-B14F-4D97-AF65-F5344CB8AC3E}">
        <p14:creationId xmlns:p14="http://schemas.microsoft.com/office/powerpoint/2010/main" val="3319547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8EFFF-22E9-78A5-D8B1-BAA3D9DBE9B7}"/>
              </a:ext>
            </a:extLst>
          </p:cNvPr>
          <p:cNvSpPr>
            <a:spLocks noGrp="1"/>
          </p:cNvSpPr>
          <p:nvPr>
            <p:ph type="title"/>
          </p:nvPr>
        </p:nvSpPr>
        <p:spPr>
          <a:xfrm>
            <a:off x="838200" y="365125"/>
            <a:ext cx="10515600" cy="1325563"/>
          </a:xfrm>
        </p:spPr>
        <p:txBody>
          <a:bodyPr/>
          <a:lstStyle/>
          <a:p>
            <a:r>
              <a:rPr lang="en-IN" dirty="0"/>
              <a:t>FRONTEND FLOW</a:t>
            </a:r>
          </a:p>
        </p:txBody>
      </p:sp>
      <p:sp>
        <p:nvSpPr>
          <p:cNvPr id="3" name="Content Placeholder 2">
            <a:extLst>
              <a:ext uri="{FF2B5EF4-FFF2-40B4-BE49-F238E27FC236}">
                <a16:creationId xmlns:a16="http://schemas.microsoft.com/office/drawing/2014/main" id="{2AFD4E6E-616D-E3B3-2590-B8427C9E73B6}"/>
              </a:ext>
            </a:extLst>
          </p:cNvPr>
          <p:cNvSpPr>
            <a:spLocks noGrp="1"/>
          </p:cNvSpPr>
          <p:nvPr>
            <p:ph idx="1"/>
          </p:nvPr>
        </p:nvSpPr>
        <p:spPr>
          <a:xfrm>
            <a:off x="838200" y="1828800"/>
            <a:ext cx="10515600" cy="4348163"/>
          </a:xfrm>
        </p:spPr>
        <p:txBody>
          <a:bodyPr>
            <a:normAutofit/>
          </a:bodyPr>
          <a:lstStyle/>
          <a:p>
            <a:pPr marL="0" indent="0">
              <a:buNone/>
            </a:pPr>
            <a:r>
              <a:rPr lang="en-IN" dirty="0"/>
              <a:t>Explanation:</a:t>
            </a:r>
          </a:p>
          <a:p>
            <a:pPr lvl="1"/>
            <a:endParaRPr lang="en-US" sz="2000" dirty="0">
              <a:latin typeface="Calisto MT" panose="02040603050505030304" pitchFamily="18" charset="0"/>
            </a:endParaRPr>
          </a:p>
          <a:p>
            <a:pPr lvl="1">
              <a:spcBef>
                <a:spcPts val="1200"/>
              </a:spcBef>
              <a:spcAft>
                <a:spcPts val="600"/>
              </a:spcAft>
            </a:pPr>
            <a:r>
              <a:rPr lang="en-US" sz="2000" dirty="0">
                <a:latin typeface="Calisto MT" panose="02040603050505030304" pitchFamily="18" charset="0"/>
              </a:rPr>
              <a:t>Using Angular we have done Frontend.</a:t>
            </a:r>
          </a:p>
          <a:p>
            <a:pPr lvl="1">
              <a:spcBef>
                <a:spcPts val="1200"/>
              </a:spcBef>
              <a:spcAft>
                <a:spcPts val="600"/>
              </a:spcAft>
            </a:pPr>
            <a:r>
              <a:rPr lang="en-US" sz="2000" dirty="0">
                <a:latin typeface="Calisto MT" panose="02040603050505030304" pitchFamily="18" charset="0"/>
              </a:rPr>
              <a:t>Before Starting the Angular server we have to run Spring Boot Application. When the server is Started in Angular first it comes into index.html. In index.html there is an App root it went on app module and app Component . Ts (app.component.html , app.component.css). </a:t>
            </a:r>
          </a:p>
          <a:p>
            <a:pPr lvl="1">
              <a:spcBef>
                <a:spcPts val="1200"/>
              </a:spcBef>
              <a:spcAft>
                <a:spcPts val="600"/>
              </a:spcAft>
            </a:pPr>
            <a:r>
              <a:rPr lang="en-US" sz="2000" dirty="0">
                <a:latin typeface="Calisto MT" panose="02040603050505030304" pitchFamily="18" charset="0"/>
              </a:rPr>
              <a:t>After that we have create Subcomponent like best seller, dashboard, login, material-component, homepage, etc</a:t>
            </a:r>
            <a:r>
              <a:rPr lang="en-US" sz="2000" dirty="0">
                <a:latin typeface="Roboto" panose="02000000000000000000" pitchFamily="2" charset="0"/>
              </a:rPr>
              <a:t>.,</a:t>
            </a:r>
          </a:p>
          <a:p>
            <a:pPr lvl="1">
              <a:spcBef>
                <a:spcPts val="1200"/>
              </a:spcBef>
              <a:spcAft>
                <a:spcPts val="600"/>
              </a:spcAft>
            </a:pPr>
            <a:r>
              <a:rPr lang="en-US" sz="2000" dirty="0">
                <a:latin typeface="Calisto MT" panose="02040603050505030304" pitchFamily="18" charset="0"/>
              </a:rPr>
              <a:t>By Using these subcomponent there is service class in that we have to give base </a:t>
            </a:r>
            <a:r>
              <a:rPr lang="en-US" sz="2000" dirty="0" err="1">
                <a:latin typeface="Calisto MT" panose="02040603050505030304" pitchFamily="18" charset="0"/>
              </a:rPr>
              <a:t>url</a:t>
            </a:r>
            <a:r>
              <a:rPr lang="en-US" sz="2000" dirty="0">
                <a:latin typeface="Calisto MT" panose="02040603050505030304" pitchFamily="18" charset="0"/>
              </a:rPr>
              <a:t> to connect backend.</a:t>
            </a:r>
            <a:endParaRPr lang="en-IN" sz="2000" dirty="0">
              <a:latin typeface="Calisto MT" panose="02040603050505030304" pitchFamily="18" charset="0"/>
            </a:endParaRPr>
          </a:p>
          <a:p>
            <a:pPr marL="0" indent="0">
              <a:buNone/>
            </a:pPr>
            <a:endParaRPr lang="en-IN" dirty="0"/>
          </a:p>
        </p:txBody>
      </p:sp>
    </p:spTree>
    <p:extLst>
      <p:ext uri="{BB962C8B-B14F-4D97-AF65-F5344CB8AC3E}">
        <p14:creationId xmlns:p14="http://schemas.microsoft.com/office/powerpoint/2010/main" val="497209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CFA88-DD62-1DFC-787B-75EB2F475FA4}"/>
              </a:ext>
            </a:extLst>
          </p:cNvPr>
          <p:cNvSpPr>
            <a:spLocks noGrp="1"/>
          </p:cNvSpPr>
          <p:nvPr>
            <p:ph type="title"/>
          </p:nvPr>
        </p:nvSpPr>
        <p:spPr/>
        <p:txBody>
          <a:bodyPr/>
          <a:lstStyle/>
          <a:p>
            <a:r>
              <a:rPr lang="en-IN" dirty="0"/>
              <a:t>Reference Output</a:t>
            </a:r>
          </a:p>
        </p:txBody>
      </p:sp>
      <p:sp>
        <p:nvSpPr>
          <p:cNvPr id="3" name="Content Placeholder 2">
            <a:extLst>
              <a:ext uri="{FF2B5EF4-FFF2-40B4-BE49-F238E27FC236}">
                <a16:creationId xmlns:a16="http://schemas.microsoft.com/office/drawing/2014/main" id="{2D7E0DD3-5EC7-C6DC-4FD3-805F1C3259EB}"/>
              </a:ext>
            </a:extLst>
          </p:cNvPr>
          <p:cNvSpPr>
            <a:spLocks noGrp="1"/>
          </p:cNvSpPr>
          <p:nvPr>
            <p:ph idx="1"/>
          </p:nvPr>
        </p:nvSpPr>
        <p:spPr/>
        <p:txBody>
          <a:bodyPr/>
          <a:lstStyle/>
          <a:p>
            <a:pPr marL="0" indent="0">
              <a:buNone/>
            </a:pPr>
            <a:endParaRPr lang="en-IN" dirty="0"/>
          </a:p>
          <a:p>
            <a:endParaRPr lang="en-IN" dirty="0"/>
          </a:p>
        </p:txBody>
      </p:sp>
      <p:pic>
        <p:nvPicPr>
          <p:cNvPr id="23" name="Picture 22">
            <a:extLst>
              <a:ext uri="{FF2B5EF4-FFF2-40B4-BE49-F238E27FC236}">
                <a16:creationId xmlns:a16="http://schemas.microsoft.com/office/drawing/2014/main" id="{825CF9FF-EAAB-403C-8282-24FFA01F3D94}"/>
              </a:ext>
            </a:extLst>
          </p:cNvPr>
          <p:cNvPicPr>
            <a:picLocks noChangeAspect="1"/>
          </p:cNvPicPr>
          <p:nvPr/>
        </p:nvPicPr>
        <p:blipFill rotWithShape="1">
          <a:blip r:embed="rId2"/>
          <a:srcRect l="28145" t="14845" r="29329" b="10928"/>
          <a:stretch/>
        </p:blipFill>
        <p:spPr>
          <a:xfrm>
            <a:off x="2073896" y="1825625"/>
            <a:ext cx="3148553" cy="3585361"/>
          </a:xfrm>
          <a:prstGeom prst="rect">
            <a:avLst/>
          </a:prstGeom>
        </p:spPr>
      </p:pic>
      <p:pic>
        <p:nvPicPr>
          <p:cNvPr id="24" name="Picture 23">
            <a:extLst>
              <a:ext uri="{FF2B5EF4-FFF2-40B4-BE49-F238E27FC236}">
                <a16:creationId xmlns:a16="http://schemas.microsoft.com/office/drawing/2014/main" id="{2CE3E294-09BC-4BE3-AD21-0D9107587F1C}"/>
              </a:ext>
            </a:extLst>
          </p:cNvPr>
          <p:cNvPicPr>
            <a:picLocks noChangeAspect="1"/>
          </p:cNvPicPr>
          <p:nvPr/>
        </p:nvPicPr>
        <p:blipFill rotWithShape="1">
          <a:blip r:embed="rId3"/>
          <a:srcRect l="27835" t="30515" r="29329" b="27423"/>
          <a:stretch/>
        </p:blipFill>
        <p:spPr>
          <a:xfrm>
            <a:off x="6969553" y="2748245"/>
            <a:ext cx="3012873" cy="1740119"/>
          </a:xfrm>
          <a:prstGeom prst="rect">
            <a:avLst/>
          </a:prstGeom>
        </p:spPr>
      </p:pic>
      <p:sp>
        <p:nvSpPr>
          <p:cNvPr id="25" name="TextBox 24">
            <a:extLst>
              <a:ext uri="{FF2B5EF4-FFF2-40B4-BE49-F238E27FC236}">
                <a16:creationId xmlns:a16="http://schemas.microsoft.com/office/drawing/2014/main" id="{CF4BB771-5C67-4518-A63D-C4E866F47A24}"/>
              </a:ext>
            </a:extLst>
          </p:cNvPr>
          <p:cNvSpPr txBox="1"/>
          <p:nvPr/>
        </p:nvSpPr>
        <p:spPr>
          <a:xfrm>
            <a:off x="2637146" y="5609308"/>
            <a:ext cx="2022052" cy="369332"/>
          </a:xfrm>
          <a:prstGeom prst="rect">
            <a:avLst/>
          </a:prstGeom>
          <a:noFill/>
        </p:spPr>
        <p:txBody>
          <a:bodyPr wrap="square" rtlCol="0">
            <a:spAutoFit/>
          </a:bodyPr>
          <a:lstStyle/>
          <a:p>
            <a:r>
              <a:rPr lang="en-IN" dirty="0"/>
              <a:t>Fig.1: Signup popup</a:t>
            </a:r>
          </a:p>
        </p:txBody>
      </p:sp>
      <p:sp>
        <p:nvSpPr>
          <p:cNvPr id="26" name="TextBox 25">
            <a:extLst>
              <a:ext uri="{FF2B5EF4-FFF2-40B4-BE49-F238E27FC236}">
                <a16:creationId xmlns:a16="http://schemas.microsoft.com/office/drawing/2014/main" id="{064A6C42-0916-434D-AA25-E9122BD03B8B}"/>
              </a:ext>
            </a:extLst>
          </p:cNvPr>
          <p:cNvSpPr txBox="1"/>
          <p:nvPr/>
        </p:nvSpPr>
        <p:spPr>
          <a:xfrm>
            <a:off x="7523349" y="4623301"/>
            <a:ext cx="1905280" cy="369332"/>
          </a:xfrm>
          <a:prstGeom prst="rect">
            <a:avLst/>
          </a:prstGeom>
          <a:noFill/>
        </p:spPr>
        <p:txBody>
          <a:bodyPr wrap="square" rtlCol="0">
            <a:spAutoFit/>
          </a:bodyPr>
          <a:lstStyle/>
          <a:p>
            <a:r>
              <a:rPr lang="en-IN" dirty="0"/>
              <a:t>Fig.2: Login popup</a:t>
            </a:r>
          </a:p>
        </p:txBody>
      </p:sp>
    </p:spTree>
    <p:extLst>
      <p:ext uri="{BB962C8B-B14F-4D97-AF65-F5344CB8AC3E}">
        <p14:creationId xmlns:p14="http://schemas.microsoft.com/office/powerpoint/2010/main" val="3356532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C2A61-4EC1-456E-9426-2666E7116A44}"/>
              </a:ext>
            </a:extLst>
          </p:cNvPr>
          <p:cNvSpPr>
            <a:spLocks noGrp="1"/>
          </p:cNvSpPr>
          <p:nvPr>
            <p:ph type="title"/>
          </p:nvPr>
        </p:nvSpPr>
        <p:spPr/>
        <p:txBody>
          <a:bodyPr/>
          <a:lstStyle/>
          <a:p>
            <a:r>
              <a:rPr lang="en-IN" dirty="0"/>
              <a:t>Reference Output</a:t>
            </a:r>
          </a:p>
        </p:txBody>
      </p:sp>
      <p:pic>
        <p:nvPicPr>
          <p:cNvPr id="5" name="Picture 4">
            <a:extLst>
              <a:ext uri="{FF2B5EF4-FFF2-40B4-BE49-F238E27FC236}">
                <a16:creationId xmlns:a16="http://schemas.microsoft.com/office/drawing/2014/main" id="{13A97D57-C3FF-4853-9DF3-131BCE4CCB27}"/>
              </a:ext>
            </a:extLst>
          </p:cNvPr>
          <p:cNvPicPr>
            <a:picLocks noChangeAspect="1"/>
          </p:cNvPicPr>
          <p:nvPr/>
        </p:nvPicPr>
        <p:blipFill rotWithShape="1">
          <a:blip r:embed="rId2"/>
          <a:srcRect l="18942" t="16907" r="23687" b="8866"/>
          <a:stretch/>
        </p:blipFill>
        <p:spPr>
          <a:xfrm>
            <a:off x="838200" y="2005551"/>
            <a:ext cx="4799029" cy="3492554"/>
          </a:xfrm>
          <a:prstGeom prst="rect">
            <a:avLst/>
          </a:prstGeom>
        </p:spPr>
      </p:pic>
      <p:pic>
        <p:nvPicPr>
          <p:cNvPr id="6" name="Picture 5">
            <a:extLst>
              <a:ext uri="{FF2B5EF4-FFF2-40B4-BE49-F238E27FC236}">
                <a16:creationId xmlns:a16="http://schemas.microsoft.com/office/drawing/2014/main" id="{9A2A2665-8B68-447E-A48A-DB7B26F3DD66}"/>
              </a:ext>
            </a:extLst>
          </p:cNvPr>
          <p:cNvPicPr>
            <a:picLocks noChangeAspect="1"/>
          </p:cNvPicPr>
          <p:nvPr/>
        </p:nvPicPr>
        <p:blipFill rotWithShape="1">
          <a:blip r:embed="rId3"/>
          <a:srcRect l="11984" t="34800" r="41933" b="34661"/>
          <a:stretch/>
        </p:blipFill>
        <p:spPr>
          <a:xfrm>
            <a:off x="7104125" y="2824465"/>
            <a:ext cx="4249675" cy="1854725"/>
          </a:xfrm>
          <a:prstGeom prst="rect">
            <a:avLst/>
          </a:prstGeom>
        </p:spPr>
      </p:pic>
      <p:sp>
        <p:nvSpPr>
          <p:cNvPr id="8" name="TextBox 7">
            <a:extLst>
              <a:ext uri="{FF2B5EF4-FFF2-40B4-BE49-F238E27FC236}">
                <a16:creationId xmlns:a16="http://schemas.microsoft.com/office/drawing/2014/main" id="{C46B95DF-DAAC-4F1D-9F25-16FCAACDD32C}"/>
              </a:ext>
            </a:extLst>
          </p:cNvPr>
          <p:cNvSpPr txBox="1"/>
          <p:nvPr/>
        </p:nvSpPr>
        <p:spPr>
          <a:xfrm>
            <a:off x="1161263" y="5628302"/>
            <a:ext cx="4152901" cy="369332"/>
          </a:xfrm>
          <a:prstGeom prst="rect">
            <a:avLst/>
          </a:prstGeom>
          <a:noFill/>
        </p:spPr>
        <p:txBody>
          <a:bodyPr wrap="square" rtlCol="0">
            <a:spAutoFit/>
          </a:bodyPr>
          <a:lstStyle/>
          <a:p>
            <a:r>
              <a:rPr lang="en-IN" dirty="0"/>
              <a:t>Fig.3: EER Diagram of our project database</a:t>
            </a:r>
          </a:p>
        </p:txBody>
      </p:sp>
      <p:sp>
        <p:nvSpPr>
          <p:cNvPr id="9" name="TextBox 8">
            <a:extLst>
              <a:ext uri="{FF2B5EF4-FFF2-40B4-BE49-F238E27FC236}">
                <a16:creationId xmlns:a16="http://schemas.microsoft.com/office/drawing/2014/main" id="{B185FF63-72B6-45A1-81B3-6C247969AE1A}"/>
              </a:ext>
            </a:extLst>
          </p:cNvPr>
          <p:cNvSpPr txBox="1"/>
          <p:nvPr/>
        </p:nvSpPr>
        <p:spPr>
          <a:xfrm>
            <a:off x="8384046" y="4745587"/>
            <a:ext cx="1689831" cy="369332"/>
          </a:xfrm>
          <a:prstGeom prst="rect">
            <a:avLst/>
          </a:prstGeom>
          <a:noFill/>
        </p:spPr>
        <p:txBody>
          <a:bodyPr wrap="square" rtlCol="0">
            <a:spAutoFit/>
          </a:bodyPr>
          <a:lstStyle/>
          <a:p>
            <a:r>
              <a:rPr lang="en-IN" dirty="0"/>
              <a:t>Fig.4: Table user</a:t>
            </a:r>
          </a:p>
        </p:txBody>
      </p:sp>
    </p:spTree>
    <p:extLst>
      <p:ext uri="{BB962C8B-B14F-4D97-AF65-F5344CB8AC3E}">
        <p14:creationId xmlns:p14="http://schemas.microsoft.com/office/powerpoint/2010/main" val="39758522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0C742-AD31-E91C-AB78-8C3A798E83A4}"/>
              </a:ext>
            </a:extLst>
          </p:cNvPr>
          <p:cNvSpPr>
            <a:spLocks noGrp="1"/>
          </p:cNvSpPr>
          <p:nvPr>
            <p:ph type="title"/>
          </p:nvPr>
        </p:nvSpPr>
        <p:spPr>
          <a:xfrm>
            <a:off x="838200" y="500062"/>
            <a:ext cx="10515600" cy="1325563"/>
          </a:xfrm>
        </p:spPr>
        <p:txBody>
          <a:bodyPr/>
          <a:lstStyle/>
          <a:p>
            <a:r>
              <a:rPr lang="en-IN" dirty="0"/>
              <a:t>Future enhancement</a:t>
            </a:r>
            <a:br>
              <a:rPr lang="en-IN" dirty="0"/>
            </a:br>
            <a:endParaRPr lang="en-IN" dirty="0"/>
          </a:p>
        </p:txBody>
      </p:sp>
      <p:sp>
        <p:nvSpPr>
          <p:cNvPr id="3" name="Content Placeholder 2">
            <a:extLst>
              <a:ext uri="{FF2B5EF4-FFF2-40B4-BE49-F238E27FC236}">
                <a16:creationId xmlns:a16="http://schemas.microsoft.com/office/drawing/2014/main" id="{1ECE84A5-A7AF-719F-6562-BEB3ED4F05ED}"/>
              </a:ext>
            </a:extLst>
          </p:cNvPr>
          <p:cNvSpPr>
            <a:spLocks noGrp="1"/>
          </p:cNvSpPr>
          <p:nvPr>
            <p:ph idx="1"/>
          </p:nvPr>
        </p:nvSpPr>
        <p:spPr/>
        <p:txBody>
          <a:bodyPr/>
          <a:lstStyle/>
          <a:p>
            <a:r>
              <a:rPr lang="en-IN" dirty="0"/>
              <a:t>Try to send mail after successfully registered</a:t>
            </a:r>
          </a:p>
          <a:p>
            <a:r>
              <a:rPr lang="en-IN" dirty="0"/>
              <a:t>Add forgot password module to change password if the user forgets it.</a:t>
            </a:r>
          </a:p>
          <a:p>
            <a:r>
              <a:rPr lang="en-IN" dirty="0"/>
              <a:t>Add SSO(single sign-on) for authentication.</a:t>
            </a:r>
          </a:p>
        </p:txBody>
      </p:sp>
    </p:spTree>
    <p:extLst>
      <p:ext uri="{BB962C8B-B14F-4D97-AF65-F5344CB8AC3E}">
        <p14:creationId xmlns:p14="http://schemas.microsoft.com/office/powerpoint/2010/main" val="1224853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6E2A2D3-36BF-45DA-A8BF-4D40DFEC6C05}"/>
              </a:ext>
            </a:extLst>
          </p:cNvPr>
          <p:cNvSpPr/>
          <p:nvPr/>
        </p:nvSpPr>
        <p:spPr>
          <a:xfrm>
            <a:off x="4280632" y="2967335"/>
            <a:ext cx="3630738" cy="923330"/>
          </a:xfrm>
          <a:prstGeom prst="rect">
            <a:avLst/>
          </a:prstGeom>
          <a:noFill/>
        </p:spPr>
        <p:txBody>
          <a:bodyPr wrap="none" lIns="91440" tIns="45720" rIns="91440" bIns="45720">
            <a:spAutoFit/>
          </a:bodyPr>
          <a:lstStyle/>
          <a:p>
            <a:pPr algn="ctr"/>
            <a:r>
              <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t>THANK YOU</a:t>
            </a:r>
          </a:p>
        </p:txBody>
      </p:sp>
    </p:spTree>
    <p:extLst>
      <p:ext uri="{BB962C8B-B14F-4D97-AF65-F5344CB8AC3E}">
        <p14:creationId xmlns:p14="http://schemas.microsoft.com/office/powerpoint/2010/main" val="2551435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D0D14831-AA93-4682-952E-706916E8E5B3}"/>
              </a:ext>
            </a:extLst>
          </p:cNvPr>
          <p:cNvGraphicFramePr/>
          <p:nvPr>
            <p:extLst>
              <p:ext uri="{D42A27DB-BD31-4B8C-83A1-F6EECF244321}">
                <p14:modId xmlns:p14="http://schemas.microsoft.com/office/powerpoint/2010/main" val="501693943"/>
              </p:ext>
            </p:extLst>
          </p:nvPr>
        </p:nvGraphicFramePr>
        <p:xfrm>
          <a:off x="1328131" y="628497"/>
          <a:ext cx="9535737" cy="56010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61370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8E372-0874-4282-9292-6D653DB82A7C}"/>
              </a:ext>
            </a:extLst>
          </p:cNvPr>
          <p:cNvSpPr>
            <a:spLocks noGrp="1"/>
          </p:cNvSpPr>
          <p:nvPr>
            <p:ph type="title"/>
          </p:nvPr>
        </p:nvSpPr>
        <p:spPr>
          <a:xfrm>
            <a:off x="839788" y="846023"/>
            <a:ext cx="3932237" cy="921058"/>
          </a:xfrm>
        </p:spPr>
        <p:txBody>
          <a:bodyPr>
            <a:normAutofit/>
          </a:bodyPr>
          <a:lstStyle/>
          <a:p>
            <a:r>
              <a:rPr lang="en-IN" sz="4800" dirty="0"/>
              <a:t>Abstract</a:t>
            </a:r>
            <a:endParaRPr lang="en-IN" sz="4000" dirty="0"/>
          </a:p>
        </p:txBody>
      </p:sp>
      <p:sp>
        <p:nvSpPr>
          <p:cNvPr id="3" name="Picture Placeholder 2">
            <a:extLst>
              <a:ext uri="{FF2B5EF4-FFF2-40B4-BE49-F238E27FC236}">
                <a16:creationId xmlns:a16="http://schemas.microsoft.com/office/drawing/2014/main" id="{DEA0F9C9-CA78-4E2F-B56C-944BF9FEB7DE}"/>
              </a:ext>
            </a:extLst>
          </p:cNvPr>
          <p:cNvSpPr>
            <a:spLocks noGrp="1"/>
          </p:cNvSpPr>
          <p:nvPr>
            <p:ph type="pic" idx="1"/>
          </p:nvPr>
        </p:nvSpPr>
        <p:spPr/>
      </p:sp>
      <p:sp>
        <p:nvSpPr>
          <p:cNvPr id="4" name="Text Placeholder 3">
            <a:extLst>
              <a:ext uri="{FF2B5EF4-FFF2-40B4-BE49-F238E27FC236}">
                <a16:creationId xmlns:a16="http://schemas.microsoft.com/office/drawing/2014/main" id="{ED787BDE-A971-4323-A58B-B2B91CFD8B33}"/>
              </a:ext>
            </a:extLst>
          </p:cNvPr>
          <p:cNvSpPr>
            <a:spLocks noGrp="1"/>
          </p:cNvSpPr>
          <p:nvPr>
            <p:ph type="body" sz="half" idx="2"/>
          </p:nvPr>
        </p:nvSpPr>
        <p:spPr>
          <a:xfrm>
            <a:off x="839788" y="1977501"/>
            <a:ext cx="3932237" cy="3811588"/>
          </a:xfrm>
        </p:spPr>
        <p:txBody>
          <a:bodyPr>
            <a:normAutofit lnSpcReduction="10000"/>
          </a:bodyPr>
          <a:lstStyle/>
          <a:p>
            <a:pPr marL="285750" indent="-285750">
              <a:buFont typeface="Wingdings" panose="05000000000000000000" pitchFamily="2" charset="2"/>
              <a:buChar char="ü"/>
            </a:pPr>
            <a:r>
              <a:rPr lang="en-IN" dirty="0"/>
              <a:t>In this project, we used Angular as frontend, spring boot as backend and MySQL as Database. </a:t>
            </a:r>
          </a:p>
          <a:p>
            <a:pPr marL="285750" indent="-285750">
              <a:buFont typeface="Wingdings" panose="05000000000000000000" pitchFamily="2" charset="2"/>
              <a:buChar char="ü"/>
            </a:pPr>
            <a:r>
              <a:rPr lang="en-IN" dirty="0"/>
              <a:t>In our project, User can book rooms, update or cancel it if needed. Also they can view their bills of their previous bookings too. </a:t>
            </a:r>
          </a:p>
          <a:p>
            <a:pPr marL="285750" indent="-285750">
              <a:buFont typeface="Wingdings" panose="05000000000000000000" pitchFamily="2" charset="2"/>
              <a:buChar char="ü"/>
            </a:pPr>
            <a:r>
              <a:rPr lang="en-IN" dirty="0"/>
              <a:t>At the same time, Admin can add, edit, delete categories and rooms. If rooms are not  available they can also disable the rooms to avoid them from showing up while booking.</a:t>
            </a:r>
          </a:p>
          <a:p>
            <a:pPr marL="285750" indent="-285750">
              <a:buFont typeface="Wingdings" panose="05000000000000000000" pitchFamily="2" charset="2"/>
              <a:buChar char="ü"/>
            </a:pPr>
            <a:r>
              <a:rPr lang="en-IN" dirty="0"/>
              <a:t>Also they can view all the bills of their customers previous bookings. For newly registered user, after the manual  authentication admin can allow them access resources.</a:t>
            </a:r>
          </a:p>
        </p:txBody>
      </p:sp>
      <p:pic>
        <p:nvPicPr>
          <p:cNvPr id="5" name="Picture 4">
            <a:extLst>
              <a:ext uri="{FF2B5EF4-FFF2-40B4-BE49-F238E27FC236}">
                <a16:creationId xmlns:a16="http://schemas.microsoft.com/office/drawing/2014/main" id="{0C584A5E-9DF0-44D2-B19B-F73642419AE4}"/>
              </a:ext>
            </a:extLst>
          </p:cNvPr>
          <p:cNvPicPr>
            <a:picLocks noChangeAspect="1"/>
          </p:cNvPicPr>
          <p:nvPr/>
        </p:nvPicPr>
        <p:blipFill rotWithShape="1">
          <a:blip r:embed="rId2"/>
          <a:srcRect l="40128" t="9622" r="15877" b="4332"/>
          <a:stretch/>
        </p:blipFill>
        <p:spPr>
          <a:xfrm>
            <a:off x="5183188" y="987423"/>
            <a:ext cx="2977248" cy="4873626"/>
          </a:xfrm>
          <a:prstGeom prst="rect">
            <a:avLst/>
          </a:prstGeom>
        </p:spPr>
      </p:pic>
      <p:pic>
        <p:nvPicPr>
          <p:cNvPr id="6" name="Picture 5">
            <a:extLst>
              <a:ext uri="{FF2B5EF4-FFF2-40B4-BE49-F238E27FC236}">
                <a16:creationId xmlns:a16="http://schemas.microsoft.com/office/drawing/2014/main" id="{A588F971-2BA4-4A80-93D4-F475C3F20E1D}"/>
              </a:ext>
            </a:extLst>
          </p:cNvPr>
          <p:cNvPicPr>
            <a:picLocks noChangeAspect="1"/>
          </p:cNvPicPr>
          <p:nvPr/>
        </p:nvPicPr>
        <p:blipFill rotWithShape="1">
          <a:blip r:embed="rId3"/>
          <a:srcRect l="39820" t="9347" r="16108" b="10791"/>
          <a:stretch/>
        </p:blipFill>
        <p:spPr>
          <a:xfrm>
            <a:off x="8163612" y="987424"/>
            <a:ext cx="3188600" cy="4873627"/>
          </a:xfrm>
          <a:prstGeom prst="rect">
            <a:avLst/>
          </a:prstGeom>
        </p:spPr>
      </p:pic>
    </p:spTree>
    <p:extLst>
      <p:ext uri="{BB962C8B-B14F-4D97-AF65-F5344CB8AC3E}">
        <p14:creationId xmlns:p14="http://schemas.microsoft.com/office/powerpoint/2010/main" val="2505214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F8B85-7783-1D9E-7916-BE74BAF4D9CD}"/>
              </a:ext>
            </a:extLst>
          </p:cNvPr>
          <p:cNvSpPr>
            <a:spLocks noGrp="1"/>
          </p:cNvSpPr>
          <p:nvPr>
            <p:ph type="title"/>
          </p:nvPr>
        </p:nvSpPr>
        <p:spPr/>
        <p:txBody>
          <a:bodyPr/>
          <a:lstStyle/>
          <a:p>
            <a:r>
              <a:rPr lang="en-IN" b="1" dirty="0"/>
              <a:t>ELITE INN PROJECT MODULE DETAILS</a:t>
            </a:r>
          </a:p>
        </p:txBody>
      </p:sp>
      <p:sp>
        <p:nvSpPr>
          <p:cNvPr id="3" name="Content Placeholder 2">
            <a:extLst>
              <a:ext uri="{FF2B5EF4-FFF2-40B4-BE49-F238E27FC236}">
                <a16:creationId xmlns:a16="http://schemas.microsoft.com/office/drawing/2014/main" id="{390BA464-0A5E-4EA9-7029-5F2D847ACD9A}"/>
              </a:ext>
            </a:extLst>
          </p:cNvPr>
          <p:cNvSpPr>
            <a:spLocks noGrp="1"/>
          </p:cNvSpPr>
          <p:nvPr>
            <p:ph idx="1"/>
          </p:nvPr>
        </p:nvSpPr>
        <p:spPr>
          <a:xfrm>
            <a:off x="838200" y="1703496"/>
            <a:ext cx="10515600" cy="4486275"/>
          </a:xfrm>
        </p:spPr>
        <p:txBody>
          <a:bodyPr>
            <a:normAutofit/>
          </a:bodyPr>
          <a:lstStyle/>
          <a:p>
            <a:r>
              <a:rPr lang="en-IN" sz="3200" b="1" i="1" u="sng" dirty="0"/>
              <a:t>Authentication Module  </a:t>
            </a:r>
          </a:p>
          <a:p>
            <a:pPr lvl="2">
              <a:buFont typeface="Wingdings" panose="05000000000000000000" pitchFamily="2" charset="2"/>
              <a:buChar char="Ø"/>
            </a:pPr>
            <a:endParaRPr lang="en-IN" dirty="0"/>
          </a:p>
          <a:p>
            <a:pPr lvl="2">
              <a:buFont typeface="Wingdings" panose="05000000000000000000" pitchFamily="2" charset="2"/>
              <a:buChar char="Ø"/>
            </a:pPr>
            <a:r>
              <a:rPr lang="en-IN" dirty="0"/>
              <a:t> Signup Module</a:t>
            </a:r>
          </a:p>
          <a:p>
            <a:pPr lvl="2">
              <a:buFont typeface="Wingdings" panose="05000000000000000000" pitchFamily="2" charset="2"/>
              <a:buChar char="Ø"/>
            </a:pPr>
            <a:r>
              <a:rPr lang="en-IN" dirty="0"/>
              <a:t> Login Module</a:t>
            </a:r>
          </a:p>
          <a:p>
            <a:pPr marL="457200" lvl="1" indent="0">
              <a:buNone/>
            </a:pPr>
            <a:endParaRPr lang="en-IN" dirty="0"/>
          </a:p>
          <a:p>
            <a:r>
              <a:rPr lang="en-IN" sz="3200" b="1" i="1" u="sng" dirty="0"/>
              <a:t>User Module</a:t>
            </a:r>
          </a:p>
          <a:p>
            <a:pPr lvl="1">
              <a:buFont typeface="Wingdings" panose="05000000000000000000" pitchFamily="2" charset="2"/>
              <a:buChar char="Ø"/>
            </a:pPr>
            <a:endParaRPr lang="en-IN" dirty="0"/>
          </a:p>
          <a:p>
            <a:pPr lvl="2">
              <a:buFont typeface="Wingdings" panose="05000000000000000000" pitchFamily="2" charset="2"/>
              <a:buChar char="Ø"/>
            </a:pPr>
            <a:r>
              <a:rPr lang="en-IN" dirty="0"/>
              <a:t> Manage Order</a:t>
            </a:r>
          </a:p>
          <a:p>
            <a:pPr lvl="2">
              <a:buFont typeface="Wingdings" panose="05000000000000000000" pitchFamily="2" charset="2"/>
              <a:buChar char="Ø"/>
            </a:pPr>
            <a:r>
              <a:rPr lang="en-IN" dirty="0"/>
              <a:t>View bill</a:t>
            </a:r>
          </a:p>
          <a:p>
            <a:pPr lvl="2">
              <a:buFont typeface="Wingdings" panose="05000000000000000000" pitchFamily="2" charset="2"/>
              <a:buChar char="Ø"/>
            </a:pPr>
            <a:r>
              <a:rPr lang="en-IN" dirty="0"/>
              <a:t> Change Password</a:t>
            </a:r>
          </a:p>
        </p:txBody>
      </p:sp>
      <p:pic>
        <p:nvPicPr>
          <p:cNvPr id="26" name="Picture 25">
            <a:extLst>
              <a:ext uri="{FF2B5EF4-FFF2-40B4-BE49-F238E27FC236}">
                <a16:creationId xmlns:a16="http://schemas.microsoft.com/office/drawing/2014/main" id="{DEAD4F0B-08C6-4647-A105-D8C89941AB83}"/>
              </a:ext>
            </a:extLst>
          </p:cNvPr>
          <p:cNvPicPr>
            <a:picLocks noChangeAspect="1"/>
          </p:cNvPicPr>
          <p:nvPr/>
        </p:nvPicPr>
        <p:blipFill rotWithShape="1">
          <a:blip r:embed="rId2"/>
          <a:srcRect l="28145" t="14845" r="29329" b="10928"/>
          <a:stretch/>
        </p:blipFill>
        <p:spPr>
          <a:xfrm>
            <a:off x="6660822" y="2773297"/>
            <a:ext cx="2181745" cy="2142077"/>
          </a:xfrm>
          <a:prstGeom prst="rect">
            <a:avLst/>
          </a:prstGeom>
        </p:spPr>
      </p:pic>
      <p:pic>
        <p:nvPicPr>
          <p:cNvPr id="27" name="Picture 26">
            <a:extLst>
              <a:ext uri="{FF2B5EF4-FFF2-40B4-BE49-F238E27FC236}">
                <a16:creationId xmlns:a16="http://schemas.microsoft.com/office/drawing/2014/main" id="{579C3304-05C5-4E6B-9BF9-710944263107}"/>
              </a:ext>
            </a:extLst>
          </p:cNvPr>
          <p:cNvPicPr>
            <a:picLocks noChangeAspect="1"/>
          </p:cNvPicPr>
          <p:nvPr/>
        </p:nvPicPr>
        <p:blipFill rotWithShape="1">
          <a:blip r:embed="rId3"/>
          <a:srcRect l="27835" t="30515" r="29329" b="27423"/>
          <a:stretch/>
        </p:blipFill>
        <p:spPr>
          <a:xfrm>
            <a:off x="7913802" y="4584577"/>
            <a:ext cx="2181745" cy="1327751"/>
          </a:xfrm>
          <a:prstGeom prst="rect">
            <a:avLst/>
          </a:prstGeom>
        </p:spPr>
      </p:pic>
      <p:pic>
        <p:nvPicPr>
          <p:cNvPr id="29" name="Picture 28">
            <a:extLst>
              <a:ext uri="{FF2B5EF4-FFF2-40B4-BE49-F238E27FC236}">
                <a16:creationId xmlns:a16="http://schemas.microsoft.com/office/drawing/2014/main" id="{1B11ED4B-AED7-493B-AD53-7439E0837D4C}"/>
              </a:ext>
            </a:extLst>
          </p:cNvPr>
          <p:cNvPicPr>
            <a:picLocks noChangeAspect="1"/>
          </p:cNvPicPr>
          <p:nvPr/>
        </p:nvPicPr>
        <p:blipFill rotWithShape="1">
          <a:blip r:embed="rId4"/>
          <a:srcRect t="16191" r="15711" b="6334"/>
          <a:stretch/>
        </p:blipFill>
        <p:spPr>
          <a:xfrm>
            <a:off x="7913802" y="1865958"/>
            <a:ext cx="2623813" cy="1356587"/>
          </a:xfrm>
          <a:prstGeom prst="rect">
            <a:avLst/>
          </a:prstGeom>
        </p:spPr>
      </p:pic>
    </p:spTree>
    <p:extLst>
      <p:ext uri="{BB962C8B-B14F-4D97-AF65-F5344CB8AC3E}">
        <p14:creationId xmlns:p14="http://schemas.microsoft.com/office/powerpoint/2010/main" val="3476645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7C31DC-FFB0-8C6E-BD8A-2BD7A337E866}"/>
              </a:ext>
            </a:extLst>
          </p:cNvPr>
          <p:cNvSpPr>
            <a:spLocks noGrp="1"/>
          </p:cNvSpPr>
          <p:nvPr>
            <p:ph idx="1"/>
          </p:nvPr>
        </p:nvSpPr>
        <p:spPr/>
        <p:txBody>
          <a:bodyPr>
            <a:normAutofit/>
          </a:bodyPr>
          <a:lstStyle/>
          <a:p>
            <a:r>
              <a:rPr lang="en-IN" sz="3200" b="1" i="1" u="sng" dirty="0"/>
              <a:t>Admin Module</a:t>
            </a:r>
          </a:p>
          <a:p>
            <a:pPr lvl="2">
              <a:buFont typeface="Wingdings" panose="05000000000000000000" pitchFamily="2" charset="2"/>
              <a:buChar char="Ø"/>
            </a:pPr>
            <a:endParaRPr lang="en-IN" sz="2400" dirty="0"/>
          </a:p>
          <a:p>
            <a:pPr lvl="2">
              <a:buFont typeface="Wingdings" panose="05000000000000000000" pitchFamily="2" charset="2"/>
              <a:buChar char="Ø"/>
            </a:pPr>
            <a:r>
              <a:rPr lang="en-IN" dirty="0"/>
              <a:t>Manage Category</a:t>
            </a:r>
          </a:p>
          <a:p>
            <a:pPr lvl="2">
              <a:buFont typeface="Wingdings" panose="05000000000000000000" pitchFamily="2" charset="2"/>
              <a:buChar char="Ø"/>
            </a:pPr>
            <a:r>
              <a:rPr lang="en-IN" dirty="0"/>
              <a:t> Manage Product</a:t>
            </a:r>
          </a:p>
          <a:p>
            <a:pPr lvl="2">
              <a:buFont typeface="Wingdings" panose="05000000000000000000" pitchFamily="2" charset="2"/>
              <a:buChar char="Ø"/>
            </a:pPr>
            <a:r>
              <a:rPr lang="en-IN" dirty="0"/>
              <a:t> Manage Order</a:t>
            </a:r>
          </a:p>
          <a:p>
            <a:pPr lvl="2">
              <a:buFont typeface="Wingdings" panose="05000000000000000000" pitchFamily="2" charset="2"/>
              <a:buChar char="Ø"/>
            </a:pPr>
            <a:r>
              <a:rPr lang="en-IN" dirty="0"/>
              <a:t> View bill</a:t>
            </a:r>
          </a:p>
          <a:p>
            <a:pPr lvl="2">
              <a:buFont typeface="Wingdings" panose="05000000000000000000" pitchFamily="2" charset="2"/>
              <a:buChar char="Ø"/>
            </a:pPr>
            <a:r>
              <a:rPr lang="en-IN" dirty="0"/>
              <a:t> Manage user</a:t>
            </a:r>
          </a:p>
          <a:p>
            <a:pPr lvl="2">
              <a:buFont typeface="Wingdings" panose="05000000000000000000" pitchFamily="2" charset="2"/>
              <a:buChar char="Ø"/>
            </a:pPr>
            <a:r>
              <a:rPr lang="en-IN" dirty="0"/>
              <a:t> change password</a:t>
            </a:r>
            <a:endParaRPr lang="en-IN" b="1" i="1" u="sng" dirty="0"/>
          </a:p>
          <a:p>
            <a:pPr marL="914400" lvl="2" indent="0">
              <a:buNone/>
            </a:pPr>
            <a:endParaRPr lang="en-IN" sz="2400" b="1" i="1" u="sng" dirty="0"/>
          </a:p>
          <a:p>
            <a:r>
              <a:rPr lang="en-IN" sz="3200" b="1" i="1" u="sng" dirty="0"/>
              <a:t>Dashboard</a:t>
            </a:r>
          </a:p>
          <a:p>
            <a:pPr lvl="1">
              <a:buFont typeface="Wingdings" panose="05000000000000000000" pitchFamily="2" charset="2"/>
              <a:buChar char="Ø"/>
            </a:pPr>
            <a:endParaRPr lang="en-IN" dirty="0"/>
          </a:p>
          <a:p>
            <a:pPr marL="914400" lvl="2" indent="0">
              <a:buNone/>
            </a:pPr>
            <a:endParaRPr lang="en-IN" dirty="0"/>
          </a:p>
        </p:txBody>
      </p:sp>
      <p:sp>
        <p:nvSpPr>
          <p:cNvPr id="4" name="Title 1">
            <a:extLst>
              <a:ext uri="{FF2B5EF4-FFF2-40B4-BE49-F238E27FC236}">
                <a16:creationId xmlns:a16="http://schemas.microsoft.com/office/drawing/2014/main" id="{2BE59BDE-7777-4C99-B2A3-856BB10D544A}"/>
              </a:ext>
            </a:extLst>
          </p:cNvPr>
          <p:cNvSpPr>
            <a:spLocks noGrp="1"/>
          </p:cNvSpPr>
          <p:nvPr>
            <p:ph type="title"/>
          </p:nvPr>
        </p:nvSpPr>
        <p:spPr>
          <a:xfrm>
            <a:off x="838200" y="365125"/>
            <a:ext cx="10515600" cy="1325563"/>
          </a:xfrm>
        </p:spPr>
        <p:txBody>
          <a:bodyPr/>
          <a:lstStyle/>
          <a:p>
            <a:r>
              <a:rPr lang="en-IN" b="1" dirty="0"/>
              <a:t>ELITE INN PROJECT MODULE DETAILS</a:t>
            </a:r>
          </a:p>
        </p:txBody>
      </p:sp>
      <p:pic>
        <p:nvPicPr>
          <p:cNvPr id="5" name="Picture 4">
            <a:extLst>
              <a:ext uri="{FF2B5EF4-FFF2-40B4-BE49-F238E27FC236}">
                <a16:creationId xmlns:a16="http://schemas.microsoft.com/office/drawing/2014/main" id="{6079846B-7570-4E49-B4D4-9518BB1E1F71}"/>
              </a:ext>
            </a:extLst>
          </p:cNvPr>
          <p:cNvPicPr>
            <a:picLocks noChangeAspect="1"/>
          </p:cNvPicPr>
          <p:nvPr/>
        </p:nvPicPr>
        <p:blipFill rotWithShape="1">
          <a:blip r:embed="rId2"/>
          <a:srcRect t="16496" r="80129" b="14776"/>
          <a:stretch/>
        </p:blipFill>
        <p:spPr>
          <a:xfrm>
            <a:off x="8711151" y="1998301"/>
            <a:ext cx="1366887" cy="2659313"/>
          </a:xfrm>
          <a:prstGeom prst="rect">
            <a:avLst/>
          </a:prstGeom>
        </p:spPr>
      </p:pic>
      <p:pic>
        <p:nvPicPr>
          <p:cNvPr id="6" name="Picture 5">
            <a:extLst>
              <a:ext uri="{FF2B5EF4-FFF2-40B4-BE49-F238E27FC236}">
                <a16:creationId xmlns:a16="http://schemas.microsoft.com/office/drawing/2014/main" id="{68167CC6-9C9F-4A9D-9C84-462ACF844169}"/>
              </a:ext>
            </a:extLst>
          </p:cNvPr>
          <p:cNvPicPr>
            <a:picLocks noChangeAspect="1"/>
          </p:cNvPicPr>
          <p:nvPr/>
        </p:nvPicPr>
        <p:blipFill rotWithShape="1">
          <a:blip r:embed="rId3"/>
          <a:srcRect l="28454" t="24652" r="28634" b="21925"/>
          <a:stretch/>
        </p:blipFill>
        <p:spPr>
          <a:xfrm>
            <a:off x="7019041" y="4195318"/>
            <a:ext cx="2375554" cy="1663534"/>
          </a:xfrm>
          <a:prstGeom prst="rect">
            <a:avLst/>
          </a:prstGeom>
        </p:spPr>
      </p:pic>
      <p:pic>
        <p:nvPicPr>
          <p:cNvPr id="2" name="Picture 1">
            <a:extLst>
              <a:ext uri="{FF2B5EF4-FFF2-40B4-BE49-F238E27FC236}">
                <a16:creationId xmlns:a16="http://schemas.microsoft.com/office/drawing/2014/main" id="{72D3B264-F4E0-4DF5-93FA-244EEAE985A7}"/>
              </a:ext>
            </a:extLst>
          </p:cNvPr>
          <p:cNvPicPr>
            <a:picLocks noChangeAspect="1"/>
          </p:cNvPicPr>
          <p:nvPr/>
        </p:nvPicPr>
        <p:blipFill rotWithShape="1">
          <a:blip r:embed="rId4"/>
          <a:srcRect l="17277" t="9607" b="3269"/>
          <a:stretch/>
        </p:blipFill>
        <p:spPr>
          <a:xfrm>
            <a:off x="6016221" y="2856322"/>
            <a:ext cx="2621874" cy="1409735"/>
          </a:xfrm>
          <a:prstGeom prst="rect">
            <a:avLst/>
          </a:prstGeom>
        </p:spPr>
      </p:pic>
    </p:spTree>
    <p:extLst>
      <p:ext uri="{BB962C8B-B14F-4D97-AF65-F5344CB8AC3E}">
        <p14:creationId xmlns:p14="http://schemas.microsoft.com/office/powerpoint/2010/main" val="2998555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29B50-AA89-37EA-48AD-12F4FBA96B23}"/>
              </a:ext>
            </a:extLst>
          </p:cNvPr>
          <p:cNvSpPr>
            <a:spLocks noGrp="1"/>
          </p:cNvSpPr>
          <p:nvPr>
            <p:ph type="title"/>
          </p:nvPr>
        </p:nvSpPr>
        <p:spPr>
          <a:xfrm>
            <a:off x="838200" y="242017"/>
            <a:ext cx="10515600" cy="1325563"/>
          </a:xfrm>
        </p:spPr>
        <p:txBody>
          <a:bodyPr/>
          <a:lstStyle/>
          <a:p>
            <a:r>
              <a:rPr lang="en-IN" dirty="0"/>
              <a:t>Project Architecture</a:t>
            </a:r>
          </a:p>
        </p:txBody>
      </p:sp>
      <p:sp>
        <p:nvSpPr>
          <p:cNvPr id="3" name="Content Placeholder 2">
            <a:extLst>
              <a:ext uri="{FF2B5EF4-FFF2-40B4-BE49-F238E27FC236}">
                <a16:creationId xmlns:a16="http://schemas.microsoft.com/office/drawing/2014/main" id="{BEBDECBA-1024-92A5-632A-CF6EE7196394}"/>
              </a:ext>
            </a:extLst>
          </p:cNvPr>
          <p:cNvSpPr>
            <a:spLocks noGrp="1"/>
          </p:cNvSpPr>
          <p:nvPr>
            <p:ph idx="1"/>
          </p:nvPr>
        </p:nvSpPr>
        <p:spPr>
          <a:xfrm>
            <a:off x="867157" y="1567580"/>
            <a:ext cx="10515600" cy="4670982"/>
          </a:xfrm>
        </p:spPr>
        <p:style>
          <a:lnRef idx="2">
            <a:schemeClr val="dk1">
              <a:shade val="50000"/>
            </a:schemeClr>
          </a:lnRef>
          <a:fillRef idx="1">
            <a:schemeClr val="dk1"/>
          </a:fillRef>
          <a:effectRef idx="0">
            <a:schemeClr val="dk1"/>
          </a:effectRef>
          <a:fontRef idx="minor">
            <a:schemeClr val="lt1"/>
          </a:fontRef>
        </p:style>
        <p:txBody>
          <a:bodyPr/>
          <a:lstStyle/>
          <a:p>
            <a:pPr marL="0" indent="0">
              <a:buNone/>
            </a:pPr>
            <a:endParaRPr lang="en-IN" dirty="0">
              <a:solidFill>
                <a:schemeClr val="bg1"/>
              </a:solidFill>
            </a:endParaRPr>
          </a:p>
        </p:txBody>
      </p:sp>
      <p:sp>
        <p:nvSpPr>
          <p:cNvPr id="62" name="Rectangle 61">
            <a:extLst>
              <a:ext uri="{FF2B5EF4-FFF2-40B4-BE49-F238E27FC236}">
                <a16:creationId xmlns:a16="http://schemas.microsoft.com/office/drawing/2014/main" id="{D621CC7D-D447-42C3-983F-F1B09D41F490}"/>
              </a:ext>
            </a:extLst>
          </p:cNvPr>
          <p:cNvSpPr/>
          <p:nvPr/>
        </p:nvSpPr>
        <p:spPr>
          <a:xfrm>
            <a:off x="1272029" y="3535051"/>
            <a:ext cx="1272619" cy="499621"/>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a:solidFill>
                  <a:schemeClr val="bg1"/>
                </a:solidFill>
              </a:rPr>
              <a:t>Signup</a:t>
            </a:r>
          </a:p>
        </p:txBody>
      </p:sp>
      <p:sp>
        <p:nvSpPr>
          <p:cNvPr id="63" name="Rectangle 62">
            <a:extLst>
              <a:ext uri="{FF2B5EF4-FFF2-40B4-BE49-F238E27FC236}">
                <a16:creationId xmlns:a16="http://schemas.microsoft.com/office/drawing/2014/main" id="{BDEA56C5-893E-4AE1-AEB4-63BDE0D102B3}"/>
              </a:ext>
            </a:extLst>
          </p:cNvPr>
          <p:cNvSpPr/>
          <p:nvPr/>
        </p:nvSpPr>
        <p:spPr>
          <a:xfrm>
            <a:off x="2978025" y="3535051"/>
            <a:ext cx="1272619" cy="499621"/>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a:solidFill>
                  <a:schemeClr val="bg1"/>
                </a:solidFill>
              </a:rPr>
              <a:t>Login</a:t>
            </a:r>
          </a:p>
        </p:txBody>
      </p:sp>
      <p:sp>
        <p:nvSpPr>
          <p:cNvPr id="64" name="Rectangle 63">
            <a:extLst>
              <a:ext uri="{FF2B5EF4-FFF2-40B4-BE49-F238E27FC236}">
                <a16:creationId xmlns:a16="http://schemas.microsoft.com/office/drawing/2014/main" id="{E93F94F8-599C-4EE9-9669-DC7775E4C0EB}"/>
              </a:ext>
            </a:extLst>
          </p:cNvPr>
          <p:cNvSpPr/>
          <p:nvPr/>
        </p:nvSpPr>
        <p:spPr>
          <a:xfrm>
            <a:off x="7625811" y="4148626"/>
            <a:ext cx="1610412" cy="365615"/>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a:solidFill>
                  <a:schemeClr val="bg1"/>
                </a:solidFill>
              </a:rPr>
              <a:t>Dashboard</a:t>
            </a:r>
          </a:p>
        </p:txBody>
      </p:sp>
      <p:sp>
        <p:nvSpPr>
          <p:cNvPr id="65" name="Rectangle 64">
            <a:extLst>
              <a:ext uri="{FF2B5EF4-FFF2-40B4-BE49-F238E27FC236}">
                <a16:creationId xmlns:a16="http://schemas.microsoft.com/office/drawing/2014/main" id="{23C4EF7E-7C61-4E44-AE48-5770ABCAE3A0}"/>
              </a:ext>
            </a:extLst>
          </p:cNvPr>
          <p:cNvSpPr/>
          <p:nvPr/>
        </p:nvSpPr>
        <p:spPr>
          <a:xfrm>
            <a:off x="4853878" y="2802620"/>
            <a:ext cx="1186204" cy="499621"/>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a:solidFill>
                  <a:schemeClr val="bg1"/>
                </a:solidFill>
              </a:rPr>
              <a:t>Admin</a:t>
            </a:r>
          </a:p>
        </p:txBody>
      </p:sp>
      <p:sp>
        <p:nvSpPr>
          <p:cNvPr id="66" name="Rectangle 65">
            <a:extLst>
              <a:ext uri="{FF2B5EF4-FFF2-40B4-BE49-F238E27FC236}">
                <a16:creationId xmlns:a16="http://schemas.microsoft.com/office/drawing/2014/main" id="{A3327B9D-CD42-4C87-A75C-D8543B81DE02}"/>
              </a:ext>
            </a:extLst>
          </p:cNvPr>
          <p:cNvSpPr/>
          <p:nvPr/>
        </p:nvSpPr>
        <p:spPr>
          <a:xfrm>
            <a:off x="4853878" y="4266732"/>
            <a:ext cx="1272619" cy="499621"/>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a:solidFill>
                  <a:schemeClr val="bg1"/>
                </a:solidFill>
              </a:rPr>
              <a:t>User</a:t>
            </a:r>
          </a:p>
        </p:txBody>
      </p:sp>
      <p:sp>
        <p:nvSpPr>
          <p:cNvPr id="67" name="Rectangle 66">
            <a:extLst>
              <a:ext uri="{FF2B5EF4-FFF2-40B4-BE49-F238E27FC236}">
                <a16:creationId xmlns:a16="http://schemas.microsoft.com/office/drawing/2014/main" id="{E0A71146-411D-4463-B881-A8636C45FC70}"/>
              </a:ext>
            </a:extLst>
          </p:cNvPr>
          <p:cNvSpPr/>
          <p:nvPr/>
        </p:nvSpPr>
        <p:spPr>
          <a:xfrm>
            <a:off x="7618304" y="4608185"/>
            <a:ext cx="1610412" cy="376498"/>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a:solidFill>
                  <a:schemeClr val="bg1"/>
                </a:solidFill>
              </a:rPr>
              <a:t>Manage Order</a:t>
            </a:r>
          </a:p>
        </p:txBody>
      </p:sp>
      <p:sp>
        <p:nvSpPr>
          <p:cNvPr id="69" name="Rectangle 68">
            <a:extLst>
              <a:ext uri="{FF2B5EF4-FFF2-40B4-BE49-F238E27FC236}">
                <a16:creationId xmlns:a16="http://schemas.microsoft.com/office/drawing/2014/main" id="{15022F54-FDAC-444A-90F0-692818A113CC}"/>
              </a:ext>
            </a:extLst>
          </p:cNvPr>
          <p:cNvSpPr/>
          <p:nvPr/>
        </p:nvSpPr>
        <p:spPr>
          <a:xfrm>
            <a:off x="7609094" y="5069023"/>
            <a:ext cx="1610412" cy="365615"/>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a:solidFill>
                  <a:schemeClr val="bg1"/>
                </a:solidFill>
              </a:rPr>
              <a:t>View Bill</a:t>
            </a:r>
          </a:p>
        </p:txBody>
      </p:sp>
      <p:sp>
        <p:nvSpPr>
          <p:cNvPr id="71" name="Left Brace 70">
            <a:extLst>
              <a:ext uri="{FF2B5EF4-FFF2-40B4-BE49-F238E27FC236}">
                <a16:creationId xmlns:a16="http://schemas.microsoft.com/office/drawing/2014/main" id="{288F95F1-BEB5-452D-919D-D4BC4B480377}"/>
              </a:ext>
            </a:extLst>
          </p:cNvPr>
          <p:cNvSpPr/>
          <p:nvPr/>
        </p:nvSpPr>
        <p:spPr>
          <a:xfrm>
            <a:off x="6184274" y="3905053"/>
            <a:ext cx="1424820" cy="1368036"/>
          </a:xfrm>
          <a:prstGeom prst="leftBrace">
            <a:avLst>
              <a:gd name="adj1" fmla="val 15913"/>
              <a:gd name="adj2" fmla="val 44396"/>
            </a:avLst>
          </a:prstGeom>
        </p:spPr>
        <p:style>
          <a:lnRef idx="3">
            <a:schemeClr val="accent4"/>
          </a:lnRef>
          <a:fillRef idx="0">
            <a:schemeClr val="accent4"/>
          </a:fillRef>
          <a:effectRef idx="2">
            <a:schemeClr val="accent4"/>
          </a:effectRef>
          <a:fontRef idx="minor">
            <a:schemeClr val="tx1"/>
          </a:fontRef>
        </p:style>
        <p:txBody>
          <a:bodyPr rtlCol="0" anchor="ctr"/>
          <a:lstStyle/>
          <a:p>
            <a:pPr algn="ctr"/>
            <a:endParaRPr lang="en-IN"/>
          </a:p>
        </p:txBody>
      </p:sp>
      <p:cxnSp>
        <p:nvCxnSpPr>
          <p:cNvPr id="75" name="Straight Arrow Connector 74">
            <a:extLst>
              <a:ext uri="{FF2B5EF4-FFF2-40B4-BE49-F238E27FC236}">
                <a16:creationId xmlns:a16="http://schemas.microsoft.com/office/drawing/2014/main" id="{C9B417EF-662E-4CB4-977E-8DE4F5B642F8}"/>
              </a:ext>
            </a:extLst>
          </p:cNvPr>
          <p:cNvCxnSpPr/>
          <p:nvPr/>
        </p:nvCxnSpPr>
        <p:spPr>
          <a:xfrm>
            <a:off x="6559874" y="3014415"/>
            <a:ext cx="793033" cy="7421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78" name="Rectangle 77">
            <a:extLst>
              <a:ext uri="{FF2B5EF4-FFF2-40B4-BE49-F238E27FC236}">
                <a16:creationId xmlns:a16="http://schemas.microsoft.com/office/drawing/2014/main" id="{00B01454-70C6-47E1-8C43-DE7AC26D7FD5}"/>
              </a:ext>
            </a:extLst>
          </p:cNvPr>
          <p:cNvSpPr/>
          <p:nvPr/>
        </p:nvSpPr>
        <p:spPr>
          <a:xfrm>
            <a:off x="7618304" y="3687788"/>
            <a:ext cx="1610412" cy="365615"/>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400" b="1" dirty="0">
                <a:solidFill>
                  <a:schemeClr val="bg1"/>
                </a:solidFill>
              </a:rPr>
              <a:t>Change</a:t>
            </a:r>
            <a:r>
              <a:rPr lang="en-IN" sz="1400" dirty="0">
                <a:solidFill>
                  <a:schemeClr val="bg1"/>
                </a:solidFill>
              </a:rPr>
              <a:t> </a:t>
            </a:r>
            <a:r>
              <a:rPr lang="en-IN" sz="1400" b="1" dirty="0">
                <a:solidFill>
                  <a:schemeClr val="bg1"/>
                </a:solidFill>
              </a:rPr>
              <a:t>Password</a:t>
            </a:r>
          </a:p>
        </p:txBody>
      </p:sp>
      <p:sp>
        <p:nvSpPr>
          <p:cNvPr id="81" name="Arrow: Right 80">
            <a:extLst>
              <a:ext uri="{FF2B5EF4-FFF2-40B4-BE49-F238E27FC236}">
                <a16:creationId xmlns:a16="http://schemas.microsoft.com/office/drawing/2014/main" id="{1621AAAC-2DD7-4361-A527-8298F8273F7C}"/>
              </a:ext>
            </a:extLst>
          </p:cNvPr>
          <p:cNvSpPr/>
          <p:nvPr/>
        </p:nvSpPr>
        <p:spPr>
          <a:xfrm>
            <a:off x="2545130" y="3727395"/>
            <a:ext cx="444630" cy="114931"/>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6" name="Rectangle 85">
            <a:extLst>
              <a:ext uri="{FF2B5EF4-FFF2-40B4-BE49-F238E27FC236}">
                <a16:creationId xmlns:a16="http://schemas.microsoft.com/office/drawing/2014/main" id="{3BD691DA-9470-46D7-ACC1-CBC0DF8D8E78}"/>
              </a:ext>
            </a:extLst>
          </p:cNvPr>
          <p:cNvSpPr/>
          <p:nvPr/>
        </p:nvSpPr>
        <p:spPr>
          <a:xfrm>
            <a:off x="7618304" y="3223845"/>
            <a:ext cx="1610412" cy="376498"/>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a:solidFill>
                  <a:schemeClr val="bg1"/>
                </a:solidFill>
              </a:rPr>
              <a:t>Manage User</a:t>
            </a:r>
          </a:p>
        </p:txBody>
      </p:sp>
      <p:sp>
        <p:nvSpPr>
          <p:cNvPr id="87" name="Rectangle 86">
            <a:extLst>
              <a:ext uri="{FF2B5EF4-FFF2-40B4-BE49-F238E27FC236}">
                <a16:creationId xmlns:a16="http://schemas.microsoft.com/office/drawing/2014/main" id="{E27064B3-3710-4B8F-900A-6D2C3A4413DF}"/>
              </a:ext>
            </a:extLst>
          </p:cNvPr>
          <p:cNvSpPr/>
          <p:nvPr/>
        </p:nvSpPr>
        <p:spPr>
          <a:xfrm>
            <a:off x="7609094" y="2756911"/>
            <a:ext cx="1610412" cy="376498"/>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600" dirty="0">
                <a:solidFill>
                  <a:schemeClr val="bg1"/>
                </a:solidFill>
              </a:rPr>
              <a:t>Manage Product</a:t>
            </a:r>
          </a:p>
        </p:txBody>
      </p:sp>
      <p:sp>
        <p:nvSpPr>
          <p:cNvPr id="88" name="Rectangle 87">
            <a:extLst>
              <a:ext uri="{FF2B5EF4-FFF2-40B4-BE49-F238E27FC236}">
                <a16:creationId xmlns:a16="http://schemas.microsoft.com/office/drawing/2014/main" id="{060AD390-8D7C-40F1-8033-0724203E6F2E}"/>
              </a:ext>
            </a:extLst>
          </p:cNvPr>
          <p:cNvSpPr/>
          <p:nvPr/>
        </p:nvSpPr>
        <p:spPr>
          <a:xfrm>
            <a:off x="7609094" y="2286796"/>
            <a:ext cx="1610412" cy="376498"/>
          </a:xfrm>
          <a:prstGeom prst="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400" dirty="0">
                <a:solidFill>
                  <a:schemeClr val="bg1"/>
                </a:solidFill>
              </a:rPr>
              <a:t>Manage Category</a:t>
            </a:r>
          </a:p>
        </p:txBody>
      </p:sp>
      <p:sp>
        <p:nvSpPr>
          <p:cNvPr id="89" name="Left Brace 88">
            <a:extLst>
              <a:ext uri="{FF2B5EF4-FFF2-40B4-BE49-F238E27FC236}">
                <a16:creationId xmlns:a16="http://schemas.microsoft.com/office/drawing/2014/main" id="{16DDA64A-13A0-4B61-8DC0-A9F563A8D44A}"/>
              </a:ext>
            </a:extLst>
          </p:cNvPr>
          <p:cNvSpPr/>
          <p:nvPr/>
        </p:nvSpPr>
        <p:spPr>
          <a:xfrm>
            <a:off x="6124957" y="2475045"/>
            <a:ext cx="1484137" cy="2879380"/>
          </a:xfrm>
          <a:prstGeom prst="leftBrace">
            <a:avLst>
              <a:gd name="adj1" fmla="val 19729"/>
              <a:gd name="adj2" fmla="val 20338"/>
            </a:avLst>
          </a:prstGeom>
        </p:spPr>
        <p:style>
          <a:lnRef idx="3">
            <a:schemeClr val="accent4"/>
          </a:lnRef>
          <a:fillRef idx="0">
            <a:schemeClr val="accent4"/>
          </a:fillRef>
          <a:effectRef idx="2">
            <a:schemeClr val="accent4"/>
          </a:effectRef>
          <a:fontRef idx="minor">
            <a:schemeClr val="tx1"/>
          </a:fontRef>
        </p:style>
        <p:txBody>
          <a:bodyPr rtlCol="0" anchor="ctr"/>
          <a:lstStyle/>
          <a:p>
            <a:pPr algn="ctr"/>
            <a:endParaRPr lang="en-IN"/>
          </a:p>
        </p:txBody>
      </p:sp>
      <p:cxnSp>
        <p:nvCxnSpPr>
          <p:cNvPr id="93" name="Connector: Elbow 92">
            <a:extLst>
              <a:ext uri="{FF2B5EF4-FFF2-40B4-BE49-F238E27FC236}">
                <a16:creationId xmlns:a16="http://schemas.microsoft.com/office/drawing/2014/main" id="{EC02306B-A2C0-42EA-87FF-C3FF135A6B85}"/>
              </a:ext>
            </a:extLst>
          </p:cNvPr>
          <p:cNvCxnSpPr>
            <a:cxnSpLocks/>
            <a:stCxn id="63" idx="0"/>
          </p:cNvCxnSpPr>
          <p:nvPr/>
        </p:nvCxnSpPr>
        <p:spPr>
          <a:xfrm rot="5400000" flipH="1" flipV="1">
            <a:off x="3992796" y="2673970"/>
            <a:ext cx="482620" cy="1239543"/>
          </a:xfrm>
          <a:prstGeom prst="bentConnector2">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02" name="Connector: Elbow 101">
            <a:extLst>
              <a:ext uri="{FF2B5EF4-FFF2-40B4-BE49-F238E27FC236}">
                <a16:creationId xmlns:a16="http://schemas.microsoft.com/office/drawing/2014/main" id="{81ECBE60-7A9A-4C43-B28F-1F28789A0192}"/>
              </a:ext>
            </a:extLst>
          </p:cNvPr>
          <p:cNvCxnSpPr>
            <a:cxnSpLocks/>
            <a:endCxn id="66" idx="1"/>
          </p:cNvCxnSpPr>
          <p:nvPr/>
        </p:nvCxnSpPr>
        <p:spPr>
          <a:xfrm>
            <a:off x="3614337" y="4034672"/>
            <a:ext cx="1239541" cy="481871"/>
          </a:xfrm>
          <a:prstGeom prst="bentConnector3">
            <a:avLst>
              <a:gd name="adj1" fmla="val 567"/>
            </a:avLst>
          </a:prstGeom>
          <a:ln>
            <a:tailEnd type="triangle"/>
          </a:ln>
        </p:spPr>
        <p:style>
          <a:lnRef idx="3">
            <a:schemeClr val="accent4"/>
          </a:lnRef>
          <a:fillRef idx="0">
            <a:schemeClr val="accent4"/>
          </a:fillRef>
          <a:effectRef idx="2">
            <a:schemeClr val="accent4"/>
          </a:effectRef>
          <a:fontRef idx="minor">
            <a:schemeClr val="tx1"/>
          </a:fontRef>
        </p:style>
      </p:cxnSp>
      <p:sp>
        <p:nvSpPr>
          <p:cNvPr id="114" name="Oval 113">
            <a:extLst>
              <a:ext uri="{FF2B5EF4-FFF2-40B4-BE49-F238E27FC236}">
                <a16:creationId xmlns:a16="http://schemas.microsoft.com/office/drawing/2014/main" id="{E81647FF-F528-400A-96EB-15411ABF6951}"/>
              </a:ext>
            </a:extLst>
          </p:cNvPr>
          <p:cNvSpPr/>
          <p:nvPr/>
        </p:nvSpPr>
        <p:spPr>
          <a:xfrm>
            <a:off x="10111678" y="2565633"/>
            <a:ext cx="808293" cy="2612078"/>
          </a:xfrm>
          <a:prstGeom prst="ellipse">
            <a:avLst/>
          </a:prstGeom>
          <a:solidFill>
            <a:schemeClr val="bg1"/>
          </a:solidFill>
        </p:spPr>
        <p:style>
          <a:lnRef idx="2">
            <a:schemeClr val="accent4"/>
          </a:lnRef>
          <a:fillRef idx="1">
            <a:schemeClr val="lt1"/>
          </a:fillRef>
          <a:effectRef idx="0">
            <a:schemeClr val="accent4"/>
          </a:effectRef>
          <a:fontRef idx="minor">
            <a:schemeClr val="dk1"/>
          </a:fontRef>
        </p:style>
        <p:txBody>
          <a:bodyPr rtlCol="0" anchor="ctr"/>
          <a:lstStyle/>
          <a:p>
            <a:pPr algn="ctr"/>
            <a:r>
              <a:rPr lang="en-IN" spc="600" dirty="0">
                <a:solidFill>
                  <a:srgbClr val="7030A0"/>
                </a:solidFill>
              </a:rPr>
              <a:t>DA</a:t>
            </a:r>
          </a:p>
          <a:p>
            <a:pPr algn="ctr"/>
            <a:r>
              <a:rPr lang="en-IN" spc="600" dirty="0">
                <a:solidFill>
                  <a:srgbClr val="7030A0"/>
                </a:solidFill>
              </a:rPr>
              <a:t>T</a:t>
            </a:r>
          </a:p>
          <a:p>
            <a:pPr algn="ctr"/>
            <a:r>
              <a:rPr lang="en-IN" spc="600" dirty="0">
                <a:solidFill>
                  <a:srgbClr val="7030A0"/>
                </a:solidFill>
              </a:rPr>
              <a:t>A</a:t>
            </a:r>
          </a:p>
          <a:p>
            <a:pPr algn="ctr"/>
            <a:r>
              <a:rPr lang="en-IN" spc="600" dirty="0">
                <a:solidFill>
                  <a:srgbClr val="7030A0"/>
                </a:solidFill>
              </a:rPr>
              <a:t>B</a:t>
            </a:r>
          </a:p>
          <a:p>
            <a:pPr algn="ctr"/>
            <a:r>
              <a:rPr lang="en-IN" spc="600" dirty="0">
                <a:solidFill>
                  <a:srgbClr val="7030A0"/>
                </a:solidFill>
              </a:rPr>
              <a:t>A</a:t>
            </a:r>
          </a:p>
          <a:p>
            <a:pPr algn="ctr"/>
            <a:r>
              <a:rPr lang="en-IN" spc="600" dirty="0">
                <a:solidFill>
                  <a:srgbClr val="7030A0"/>
                </a:solidFill>
              </a:rPr>
              <a:t>S</a:t>
            </a:r>
          </a:p>
          <a:p>
            <a:pPr algn="ctr"/>
            <a:r>
              <a:rPr lang="en-IN" spc="600" dirty="0">
                <a:solidFill>
                  <a:srgbClr val="7030A0"/>
                </a:solidFill>
              </a:rPr>
              <a:t>E</a:t>
            </a:r>
          </a:p>
        </p:txBody>
      </p:sp>
      <p:cxnSp>
        <p:nvCxnSpPr>
          <p:cNvPr id="134" name="Straight Arrow Connector 133">
            <a:extLst>
              <a:ext uri="{FF2B5EF4-FFF2-40B4-BE49-F238E27FC236}">
                <a16:creationId xmlns:a16="http://schemas.microsoft.com/office/drawing/2014/main" id="{FF35C8E1-B157-4F15-9EDB-6028E844CA4D}"/>
              </a:ext>
            </a:extLst>
          </p:cNvPr>
          <p:cNvCxnSpPr>
            <a:cxnSpLocks/>
            <a:endCxn id="114" idx="1"/>
          </p:cNvCxnSpPr>
          <p:nvPr/>
        </p:nvCxnSpPr>
        <p:spPr>
          <a:xfrm>
            <a:off x="9214901" y="2483703"/>
            <a:ext cx="1015149" cy="464460"/>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cxnSp>
        <p:nvCxnSpPr>
          <p:cNvPr id="137" name="Straight Arrow Connector 136">
            <a:extLst>
              <a:ext uri="{FF2B5EF4-FFF2-40B4-BE49-F238E27FC236}">
                <a16:creationId xmlns:a16="http://schemas.microsoft.com/office/drawing/2014/main" id="{B66F88A6-30FA-4B2F-BDBE-D1B169378AF4}"/>
              </a:ext>
            </a:extLst>
          </p:cNvPr>
          <p:cNvCxnSpPr>
            <a:cxnSpLocks/>
          </p:cNvCxnSpPr>
          <p:nvPr/>
        </p:nvCxnSpPr>
        <p:spPr>
          <a:xfrm>
            <a:off x="9210296" y="2897761"/>
            <a:ext cx="918629" cy="453177"/>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cxnSp>
        <p:nvCxnSpPr>
          <p:cNvPr id="141" name="Straight Arrow Connector 140">
            <a:extLst>
              <a:ext uri="{FF2B5EF4-FFF2-40B4-BE49-F238E27FC236}">
                <a16:creationId xmlns:a16="http://schemas.microsoft.com/office/drawing/2014/main" id="{4375B945-C145-4794-896A-D57756F1C2B7}"/>
              </a:ext>
            </a:extLst>
          </p:cNvPr>
          <p:cNvCxnSpPr>
            <a:cxnSpLocks/>
          </p:cNvCxnSpPr>
          <p:nvPr/>
        </p:nvCxnSpPr>
        <p:spPr>
          <a:xfrm>
            <a:off x="9228716" y="3411657"/>
            <a:ext cx="882962" cy="459578"/>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cxnSp>
        <p:nvCxnSpPr>
          <p:cNvPr id="143" name="Straight Arrow Connector 142">
            <a:extLst>
              <a:ext uri="{FF2B5EF4-FFF2-40B4-BE49-F238E27FC236}">
                <a16:creationId xmlns:a16="http://schemas.microsoft.com/office/drawing/2014/main" id="{47330F9A-D010-470E-8028-CE64503B1126}"/>
              </a:ext>
            </a:extLst>
          </p:cNvPr>
          <p:cNvCxnSpPr>
            <a:endCxn id="114" idx="2"/>
          </p:cNvCxnSpPr>
          <p:nvPr/>
        </p:nvCxnSpPr>
        <p:spPr>
          <a:xfrm>
            <a:off x="9228716" y="3864286"/>
            <a:ext cx="882962" cy="7386"/>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cxnSp>
        <p:nvCxnSpPr>
          <p:cNvPr id="145" name="Straight Arrow Connector 144">
            <a:extLst>
              <a:ext uri="{FF2B5EF4-FFF2-40B4-BE49-F238E27FC236}">
                <a16:creationId xmlns:a16="http://schemas.microsoft.com/office/drawing/2014/main" id="{F13E5766-C5AE-4C42-942F-0D1A9097BAE3}"/>
              </a:ext>
            </a:extLst>
          </p:cNvPr>
          <p:cNvCxnSpPr>
            <a:cxnSpLocks/>
          </p:cNvCxnSpPr>
          <p:nvPr/>
        </p:nvCxnSpPr>
        <p:spPr>
          <a:xfrm flipV="1">
            <a:off x="9236223" y="3871134"/>
            <a:ext cx="875455" cy="459762"/>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cxnSp>
        <p:nvCxnSpPr>
          <p:cNvPr id="147" name="Straight Arrow Connector 146">
            <a:extLst>
              <a:ext uri="{FF2B5EF4-FFF2-40B4-BE49-F238E27FC236}">
                <a16:creationId xmlns:a16="http://schemas.microsoft.com/office/drawing/2014/main" id="{F7F1D585-0A45-42A0-8A48-95E4700BEF48}"/>
              </a:ext>
            </a:extLst>
          </p:cNvPr>
          <p:cNvCxnSpPr>
            <a:cxnSpLocks/>
          </p:cNvCxnSpPr>
          <p:nvPr/>
        </p:nvCxnSpPr>
        <p:spPr>
          <a:xfrm flipV="1">
            <a:off x="9228716" y="4348991"/>
            <a:ext cx="900209" cy="449323"/>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cxnSp>
        <p:nvCxnSpPr>
          <p:cNvPr id="149" name="Straight Arrow Connector 148">
            <a:extLst>
              <a:ext uri="{FF2B5EF4-FFF2-40B4-BE49-F238E27FC236}">
                <a16:creationId xmlns:a16="http://schemas.microsoft.com/office/drawing/2014/main" id="{E0EAB561-13EB-4EC9-AC8C-41B59EE35F7E}"/>
              </a:ext>
            </a:extLst>
          </p:cNvPr>
          <p:cNvCxnSpPr>
            <a:cxnSpLocks/>
            <a:endCxn id="114" idx="3"/>
          </p:cNvCxnSpPr>
          <p:nvPr/>
        </p:nvCxnSpPr>
        <p:spPr>
          <a:xfrm flipV="1">
            <a:off x="9211469" y="4795181"/>
            <a:ext cx="1018581" cy="475582"/>
          </a:xfrm>
          <a:prstGeom prst="straightConnector1">
            <a:avLst/>
          </a:prstGeom>
          <a:ln>
            <a:headEnd type="triangle"/>
            <a:tailEnd type="triangle"/>
          </a:ln>
        </p:spPr>
        <p:style>
          <a:lnRef idx="3">
            <a:schemeClr val="accent4"/>
          </a:lnRef>
          <a:fillRef idx="0">
            <a:schemeClr val="accent4"/>
          </a:fillRef>
          <a:effectRef idx="2">
            <a:schemeClr val="accent4"/>
          </a:effectRef>
          <a:fontRef idx="minor">
            <a:schemeClr val="tx1"/>
          </a:fontRef>
        </p:style>
      </p:cxnSp>
      <p:cxnSp>
        <p:nvCxnSpPr>
          <p:cNvPr id="159" name="Straight Connector 158">
            <a:extLst>
              <a:ext uri="{FF2B5EF4-FFF2-40B4-BE49-F238E27FC236}">
                <a16:creationId xmlns:a16="http://schemas.microsoft.com/office/drawing/2014/main" id="{B200BB52-E285-4534-9313-2BB12EC338F7}"/>
              </a:ext>
            </a:extLst>
          </p:cNvPr>
          <p:cNvCxnSpPr>
            <a:cxnSpLocks/>
            <a:stCxn id="62" idx="2"/>
          </p:cNvCxnSpPr>
          <p:nvPr/>
        </p:nvCxnSpPr>
        <p:spPr>
          <a:xfrm flipH="1">
            <a:off x="1908338" y="4034672"/>
            <a:ext cx="1" cy="1733655"/>
          </a:xfrm>
          <a:prstGeom prst="line">
            <a:avLst/>
          </a:prstGeom>
        </p:spPr>
        <p:style>
          <a:lnRef idx="3">
            <a:schemeClr val="accent4"/>
          </a:lnRef>
          <a:fillRef idx="0">
            <a:schemeClr val="accent4"/>
          </a:fillRef>
          <a:effectRef idx="2">
            <a:schemeClr val="accent4"/>
          </a:effectRef>
          <a:fontRef idx="minor">
            <a:schemeClr val="tx1"/>
          </a:fontRef>
        </p:style>
      </p:cxnSp>
      <p:cxnSp>
        <p:nvCxnSpPr>
          <p:cNvPr id="161" name="Connector: Elbow 160">
            <a:extLst>
              <a:ext uri="{FF2B5EF4-FFF2-40B4-BE49-F238E27FC236}">
                <a16:creationId xmlns:a16="http://schemas.microsoft.com/office/drawing/2014/main" id="{93791C93-7511-42B0-9857-3FC5A926AE62}"/>
              </a:ext>
            </a:extLst>
          </p:cNvPr>
          <p:cNvCxnSpPr>
            <a:cxnSpLocks/>
            <a:endCxn id="114" idx="4"/>
          </p:cNvCxnSpPr>
          <p:nvPr/>
        </p:nvCxnSpPr>
        <p:spPr>
          <a:xfrm flipV="1">
            <a:off x="1908338" y="5177711"/>
            <a:ext cx="8607487" cy="590618"/>
          </a:xfrm>
          <a:prstGeom prst="bentConnector2">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64" name="Straight Connector 163">
            <a:extLst>
              <a:ext uri="{FF2B5EF4-FFF2-40B4-BE49-F238E27FC236}">
                <a16:creationId xmlns:a16="http://schemas.microsoft.com/office/drawing/2014/main" id="{76C06A79-1BD7-4D07-9A8B-271E05441AC9}"/>
              </a:ext>
            </a:extLst>
          </p:cNvPr>
          <p:cNvCxnSpPr>
            <a:cxnSpLocks/>
          </p:cNvCxnSpPr>
          <p:nvPr/>
        </p:nvCxnSpPr>
        <p:spPr>
          <a:xfrm>
            <a:off x="3399346" y="1970201"/>
            <a:ext cx="0" cy="1564850"/>
          </a:xfrm>
          <a:prstGeom prst="line">
            <a:avLst/>
          </a:prstGeom>
        </p:spPr>
        <p:style>
          <a:lnRef idx="3">
            <a:schemeClr val="accent4"/>
          </a:lnRef>
          <a:fillRef idx="0">
            <a:schemeClr val="accent4"/>
          </a:fillRef>
          <a:effectRef idx="2">
            <a:schemeClr val="accent4"/>
          </a:effectRef>
          <a:fontRef idx="minor">
            <a:schemeClr val="tx1"/>
          </a:fontRef>
        </p:style>
      </p:cxnSp>
      <p:cxnSp>
        <p:nvCxnSpPr>
          <p:cNvPr id="165" name="Connector: Elbow 164">
            <a:extLst>
              <a:ext uri="{FF2B5EF4-FFF2-40B4-BE49-F238E27FC236}">
                <a16:creationId xmlns:a16="http://schemas.microsoft.com/office/drawing/2014/main" id="{1C85B7C4-EE48-4FEC-9402-F0014EF90975}"/>
              </a:ext>
            </a:extLst>
          </p:cNvPr>
          <p:cNvCxnSpPr>
            <a:cxnSpLocks/>
          </p:cNvCxnSpPr>
          <p:nvPr/>
        </p:nvCxnSpPr>
        <p:spPr>
          <a:xfrm>
            <a:off x="3399346" y="1970201"/>
            <a:ext cx="7116479" cy="585641"/>
          </a:xfrm>
          <a:prstGeom prst="bentConnector2">
            <a:avLst/>
          </a:prstGeom>
          <a:ln>
            <a:tailEnd type="triangle"/>
          </a:ln>
        </p:spPr>
        <p:style>
          <a:lnRef idx="3">
            <a:schemeClr val="accent4"/>
          </a:lnRef>
          <a:fillRef idx="0">
            <a:schemeClr val="accent4"/>
          </a:fillRef>
          <a:effectRef idx="2">
            <a:schemeClr val="accent4"/>
          </a:effectRef>
          <a:fontRef idx="minor">
            <a:schemeClr val="tx1"/>
          </a:fontRef>
        </p:style>
      </p:cxnSp>
      <p:sp>
        <p:nvSpPr>
          <p:cNvPr id="173" name="TextBox 172">
            <a:extLst>
              <a:ext uri="{FF2B5EF4-FFF2-40B4-BE49-F238E27FC236}">
                <a16:creationId xmlns:a16="http://schemas.microsoft.com/office/drawing/2014/main" id="{59F815E6-6554-477C-850C-3032FD33F0FA}"/>
              </a:ext>
            </a:extLst>
          </p:cNvPr>
          <p:cNvSpPr txBox="1"/>
          <p:nvPr/>
        </p:nvSpPr>
        <p:spPr>
          <a:xfrm>
            <a:off x="2519366" y="5430125"/>
            <a:ext cx="6043643" cy="369332"/>
          </a:xfrm>
          <a:prstGeom prst="rect">
            <a:avLst/>
          </a:prstGeom>
          <a:noFill/>
        </p:spPr>
        <p:txBody>
          <a:bodyPr wrap="square" rtlCol="0">
            <a:spAutoFit/>
          </a:bodyPr>
          <a:lstStyle/>
          <a:p>
            <a:r>
              <a:rPr lang="en-IN" dirty="0">
                <a:solidFill>
                  <a:srgbClr val="7030A0"/>
                </a:solidFill>
              </a:rPr>
              <a:t>(Data obtained from the user was stored in the database)</a:t>
            </a:r>
          </a:p>
        </p:txBody>
      </p:sp>
      <p:sp>
        <p:nvSpPr>
          <p:cNvPr id="174" name="TextBox 173">
            <a:extLst>
              <a:ext uri="{FF2B5EF4-FFF2-40B4-BE49-F238E27FC236}">
                <a16:creationId xmlns:a16="http://schemas.microsoft.com/office/drawing/2014/main" id="{5BA5C5F7-85C5-4B13-8BAA-D3648C126FF3}"/>
              </a:ext>
            </a:extLst>
          </p:cNvPr>
          <p:cNvSpPr txBox="1"/>
          <p:nvPr/>
        </p:nvSpPr>
        <p:spPr>
          <a:xfrm>
            <a:off x="3399345" y="1924291"/>
            <a:ext cx="6043643" cy="369332"/>
          </a:xfrm>
          <a:prstGeom prst="rect">
            <a:avLst/>
          </a:prstGeom>
          <a:noFill/>
        </p:spPr>
        <p:txBody>
          <a:bodyPr wrap="square" rtlCol="0">
            <a:spAutoFit/>
          </a:bodyPr>
          <a:lstStyle/>
          <a:p>
            <a:r>
              <a:rPr lang="en-IN" dirty="0">
                <a:solidFill>
                  <a:srgbClr val="7030A0"/>
                </a:solidFill>
              </a:rPr>
              <a:t>(Compare the given credentials with data in the database)</a:t>
            </a:r>
          </a:p>
        </p:txBody>
      </p:sp>
      <p:sp>
        <p:nvSpPr>
          <p:cNvPr id="175" name="TextBox 174">
            <a:extLst>
              <a:ext uri="{FF2B5EF4-FFF2-40B4-BE49-F238E27FC236}">
                <a16:creationId xmlns:a16="http://schemas.microsoft.com/office/drawing/2014/main" id="{E898207D-CB4A-43BC-91DA-A18E1ABBB554}"/>
              </a:ext>
            </a:extLst>
          </p:cNvPr>
          <p:cNvSpPr txBox="1"/>
          <p:nvPr/>
        </p:nvSpPr>
        <p:spPr>
          <a:xfrm>
            <a:off x="4428751" y="3233981"/>
            <a:ext cx="2163316" cy="369332"/>
          </a:xfrm>
          <a:prstGeom prst="rect">
            <a:avLst/>
          </a:prstGeom>
          <a:noFill/>
        </p:spPr>
        <p:txBody>
          <a:bodyPr wrap="square" rtlCol="0">
            <a:spAutoFit/>
          </a:bodyPr>
          <a:lstStyle/>
          <a:p>
            <a:r>
              <a:rPr lang="en-IN" dirty="0">
                <a:solidFill>
                  <a:srgbClr val="7030A0"/>
                </a:solidFill>
              </a:rPr>
              <a:t>(If the role is admin)</a:t>
            </a:r>
          </a:p>
        </p:txBody>
      </p:sp>
      <p:sp>
        <p:nvSpPr>
          <p:cNvPr id="176" name="TextBox 175">
            <a:extLst>
              <a:ext uri="{FF2B5EF4-FFF2-40B4-BE49-F238E27FC236}">
                <a16:creationId xmlns:a16="http://schemas.microsoft.com/office/drawing/2014/main" id="{7F630B31-61AD-4725-AFE2-E1D09CCEDB44}"/>
              </a:ext>
            </a:extLst>
          </p:cNvPr>
          <p:cNvSpPr txBox="1"/>
          <p:nvPr/>
        </p:nvSpPr>
        <p:spPr>
          <a:xfrm>
            <a:off x="4467077" y="3963409"/>
            <a:ext cx="2163316" cy="369332"/>
          </a:xfrm>
          <a:prstGeom prst="rect">
            <a:avLst/>
          </a:prstGeom>
          <a:noFill/>
        </p:spPr>
        <p:txBody>
          <a:bodyPr wrap="square" rtlCol="0">
            <a:spAutoFit/>
          </a:bodyPr>
          <a:lstStyle/>
          <a:p>
            <a:r>
              <a:rPr lang="en-IN" dirty="0">
                <a:solidFill>
                  <a:srgbClr val="7030A0"/>
                </a:solidFill>
              </a:rPr>
              <a:t>( If the role is user )</a:t>
            </a:r>
          </a:p>
        </p:txBody>
      </p:sp>
    </p:spTree>
    <p:extLst>
      <p:ext uri="{BB962C8B-B14F-4D97-AF65-F5344CB8AC3E}">
        <p14:creationId xmlns:p14="http://schemas.microsoft.com/office/powerpoint/2010/main" val="29912060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F204B-82D7-4284-A701-DD28E0E8A58E}"/>
              </a:ext>
            </a:extLst>
          </p:cNvPr>
          <p:cNvSpPr>
            <a:spLocks noGrp="1"/>
          </p:cNvSpPr>
          <p:nvPr>
            <p:ph type="title"/>
          </p:nvPr>
        </p:nvSpPr>
        <p:spPr/>
        <p:txBody>
          <a:bodyPr/>
          <a:lstStyle/>
          <a:p>
            <a:r>
              <a:rPr lang="en-IN" dirty="0"/>
              <a:t>Technical Architecture </a:t>
            </a:r>
          </a:p>
        </p:txBody>
      </p:sp>
      <p:sp>
        <p:nvSpPr>
          <p:cNvPr id="3" name="Content Placeholder 2">
            <a:extLst>
              <a:ext uri="{FF2B5EF4-FFF2-40B4-BE49-F238E27FC236}">
                <a16:creationId xmlns:a16="http://schemas.microsoft.com/office/drawing/2014/main" id="{F9E4CD4E-0971-4D15-B648-7F8BC2800940}"/>
              </a:ext>
            </a:extLst>
          </p:cNvPr>
          <p:cNvSpPr>
            <a:spLocks noGrp="1"/>
          </p:cNvSpPr>
          <p:nvPr>
            <p:ph idx="1"/>
          </p:nvPr>
        </p:nvSpPr>
        <p:spPr/>
        <p:txBody>
          <a:bodyPr/>
          <a:lstStyle/>
          <a:p>
            <a:endParaRPr lang="en-IN" dirty="0"/>
          </a:p>
        </p:txBody>
      </p:sp>
      <p:sp>
        <p:nvSpPr>
          <p:cNvPr id="4" name="Rectangle: Rounded Corners 3">
            <a:extLst>
              <a:ext uri="{FF2B5EF4-FFF2-40B4-BE49-F238E27FC236}">
                <a16:creationId xmlns:a16="http://schemas.microsoft.com/office/drawing/2014/main" id="{EBD680FD-0E46-43D2-8837-267131C96DD1}"/>
              </a:ext>
            </a:extLst>
          </p:cNvPr>
          <p:cNvSpPr/>
          <p:nvPr/>
        </p:nvSpPr>
        <p:spPr>
          <a:xfrm>
            <a:off x="4234206" y="3315686"/>
            <a:ext cx="1709394" cy="778095"/>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IN" dirty="0">
                <a:solidFill>
                  <a:schemeClr val="bg1"/>
                </a:solidFill>
              </a:rPr>
              <a:t>Angular</a:t>
            </a:r>
          </a:p>
          <a:p>
            <a:pPr algn="ctr"/>
            <a:r>
              <a:rPr lang="en-IN" dirty="0">
                <a:solidFill>
                  <a:schemeClr val="bg1"/>
                </a:solidFill>
              </a:rPr>
              <a:t>(Frontend)</a:t>
            </a:r>
          </a:p>
        </p:txBody>
      </p:sp>
      <p:sp>
        <p:nvSpPr>
          <p:cNvPr id="5" name="Rectangle: Rounded Corners 4">
            <a:extLst>
              <a:ext uri="{FF2B5EF4-FFF2-40B4-BE49-F238E27FC236}">
                <a16:creationId xmlns:a16="http://schemas.microsoft.com/office/drawing/2014/main" id="{2AAB09F1-13BE-41CD-8EE0-64AE58F59934}"/>
              </a:ext>
            </a:extLst>
          </p:cNvPr>
          <p:cNvSpPr/>
          <p:nvPr/>
        </p:nvSpPr>
        <p:spPr>
          <a:xfrm>
            <a:off x="1757706" y="3294283"/>
            <a:ext cx="1709394" cy="778095"/>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IN" dirty="0">
                <a:solidFill>
                  <a:schemeClr val="bg1"/>
                </a:solidFill>
              </a:rPr>
              <a:t>Browser</a:t>
            </a:r>
          </a:p>
        </p:txBody>
      </p:sp>
      <p:sp>
        <p:nvSpPr>
          <p:cNvPr id="7" name="Rectangle: Rounded Corners 6">
            <a:extLst>
              <a:ext uri="{FF2B5EF4-FFF2-40B4-BE49-F238E27FC236}">
                <a16:creationId xmlns:a16="http://schemas.microsoft.com/office/drawing/2014/main" id="{42A4BA1D-BD62-4561-9108-DA63ED2747B4}"/>
              </a:ext>
            </a:extLst>
          </p:cNvPr>
          <p:cNvSpPr/>
          <p:nvPr/>
        </p:nvSpPr>
        <p:spPr>
          <a:xfrm>
            <a:off x="6555753" y="3313137"/>
            <a:ext cx="1709394" cy="778095"/>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IN" sz="1600" dirty="0">
                <a:solidFill>
                  <a:schemeClr val="bg1"/>
                </a:solidFill>
              </a:rPr>
              <a:t>Spring Boot and Hibernate</a:t>
            </a:r>
          </a:p>
          <a:p>
            <a:pPr algn="ctr"/>
            <a:r>
              <a:rPr lang="en-IN" sz="1600" dirty="0">
                <a:solidFill>
                  <a:schemeClr val="bg1"/>
                </a:solidFill>
              </a:rPr>
              <a:t>(Backend)</a:t>
            </a:r>
          </a:p>
        </p:txBody>
      </p:sp>
      <p:sp>
        <p:nvSpPr>
          <p:cNvPr id="8" name="Rectangle: Rounded Corners 7">
            <a:extLst>
              <a:ext uri="{FF2B5EF4-FFF2-40B4-BE49-F238E27FC236}">
                <a16:creationId xmlns:a16="http://schemas.microsoft.com/office/drawing/2014/main" id="{44ADEA58-2184-4497-943E-8A09D5D45F6C}"/>
              </a:ext>
            </a:extLst>
          </p:cNvPr>
          <p:cNvSpPr/>
          <p:nvPr/>
        </p:nvSpPr>
        <p:spPr>
          <a:xfrm>
            <a:off x="8877300" y="3341610"/>
            <a:ext cx="1709394" cy="778095"/>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IN" dirty="0">
                <a:solidFill>
                  <a:schemeClr val="bg1"/>
                </a:solidFill>
              </a:rPr>
              <a:t>MySQL</a:t>
            </a:r>
          </a:p>
          <a:p>
            <a:pPr algn="ctr"/>
            <a:r>
              <a:rPr lang="en-IN" dirty="0">
                <a:solidFill>
                  <a:schemeClr val="bg1"/>
                </a:solidFill>
              </a:rPr>
              <a:t>(Database)</a:t>
            </a:r>
          </a:p>
        </p:txBody>
      </p:sp>
      <p:cxnSp>
        <p:nvCxnSpPr>
          <p:cNvPr id="10" name="Straight Arrow Connector 9">
            <a:extLst>
              <a:ext uri="{FF2B5EF4-FFF2-40B4-BE49-F238E27FC236}">
                <a16:creationId xmlns:a16="http://schemas.microsoft.com/office/drawing/2014/main" id="{06E6E4CD-DF67-4EAA-BDFC-96A17047341F}"/>
              </a:ext>
            </a:extLst>
          </p:cNvPr>
          <p:cNvCxnSpPr/>
          <p:nvPr/>
        </p:nvCxnSpPr>
        <p:spPr>
          <a:xfrm>
            <a:off x="3467100" y="3516198"/>
            <a:ext cx="76710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5" name="Straight Arrow Connector 14">
            <a:extLst>
              <a:ext uri="{FF2B5EF4-FFF2-40B4-BE49-F238E27FC236}">
                <a16:creationId xmlns:a16="http://schemas.microsoft.com/office/drawing/2014/main" id="{896F4DC8-85C0-4AA2-8CB9-1DE82EDDA2B0}"/>
              </a:ext>
            </a:extLst>
          </p:cNvPr>
          <p:cNvCxnSpPr>
            <a:cxnSpLocks/>
          </p:cNvCxnSpPr>
          <p:nvPr/>
        </p:nvCxnSpPr>
        <p:spPr>
          <a:xfrm>
            <a:off x="8265147" y="3516198"/>
            <a:ext cx="612153"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7" name="Straight Arrow Connector 16">
            <a:extLst>
              <a:ext uri="{FF2B5EF4-FFF2-40B4-BE49-F238E27FC236}">
                <a16:creationId xmlns:a16="http://schemas.microsoft.com/office/drawing/2014/main" id="{310F0F16-45B3-4341-B41A-23B1EDFB9161}"/>
              </a:ext>
            </a:extLst>
          </p:cNvPr>
          <p:cNvCxnSpPr>
            <a:cxnSpLocks/>
          </p:cNvCxnSpPr>
          <p:nvPr/>
        </p:nvCxnSpPr>
        <p:spPr>
          <a:xfrm>
            <a:off x="5943600" y="3517769"/>
            <a:ext cx="612153"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2" name="Straight Arrow Connector 21">
            <a:extLst>
              <a:ext uri="{FF2B5EF4-FFF2-40B4-BE49-F238E27FC236}">
                <a16:creationId xmlns:a16="http://schemas.microsoft.com/office/drawing/2014/main" id="{89E2ED77-1262-41B6-9A95-6257B01E1A25}"/>
              </a:ext>
            </a:extLst>
          </p:cNvPr>
          <p:cNvCxnSpPr/>
          <p:nvPr/>
        </p:nvCxnSpPr>
        <p:spPr>
          <a:xfrm flipH="1">
            <a:off x="3467100" y="3827282"/>
            <a:ext cx="767106"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3" name="Straight Arrow Connector 22">
            <a:extLst>
              <a:ext uri="{FF2B5EF4-FFF2-40B4-BE49-F238E27FC236}">
                <a16:creationId xmlns:a16="http://schemas.microsoft.com/office/drawing/2014/main" id="{4450214A-052F-475A-808A-0E6076DA4540}"/>
              </a:ext>
            </a:extLst>
          </p:cNvPr>
          <p:cNvCxnSpPr>
            <a:cxnSpLocks/>
          </p:cNvCxnSpPr>
          <p:nvPr/>
        </p:nvCxnSpPr>
        <p:spPr>
          <a:xfrm flipH="1">
            <a:off x="8265147" y="3923122"/>
            <a:ext cx="612153"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6" name="Straight Arrow Connector 25">
            <a:extLst>
              <a:ext uri="{FF2B5EF4-FFF2-40B4-BE49-F238E27FC236}">
                <a16:creationId xmlns:a16="http://schemas.microsoft.com/office/drawing/2014/main" id="{3BC5D241-F5C0-425D-9A5F-F12D5D45C7EF}"/>
              </a:ext>
            </a:extLst>
          </p:cNvPr>
          <p:cNvCxnSpPr>
            <a:cxnSpLocks/>
          </p:cNvCxnSpPr>
          <p:nvPr/>
        </p:nvCxnSpPr>
        <p:spPr>
          <a:xfrm flipH="1">
            <a:off x="5943600" y="3923122"/>
            <a:ext cx="612153"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28" name="Speech Bubble: Rectangle 27">
            <a:extLst>
              <a:ext uri="{FF2B5EF4-FFF2-40B4-BE49-F238E27FC236}">
                <a16:creationId xmlns:a16="http://schemas.microsoft.com/office/drawing/2014/main" id="{9207E3E0-F0DD-4FB5-AFBE-1E4118CDD46C}"/>
              </a:ext>
            </a:extLst>
          </p:cNvPr>
          <p:cNvSpPr/>
          <p:nvPr/>
        </p:nvSpPr>
        <p:spPr>
          <a:xfrm>
            <a:off x="3663492" y="4490525"/>
            <a:ext cx="1491399" cy="778096"/>
          </a:xfrm>
          <a:prstGeom prst="wedgeRectCallout">
            <a:avLst>
              <a:gd name="adj1" fmla="val -980"/>
              <a:gd name="adj2" fmla="val -96603"/>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285750" indent="-285750">
              <a:buFont typeface="Wingdings" panose="05000000000000000000" pitchFamily="2" charset="2"/>
              <a:buChar char="q"/>
            </a:pPr>
            <a:r>
              <a:rPr lang="en-IN" sz="1400" dirty="0"/>
              <a:t>HTML</a:t>
            </a:r>
          </a:p>
          <a:p>
            <a:pPr marL="285750" indent="-285750">
              <a:buFont typeface="Wingdings" panose="05000000000000000000" pitchFamily="2" charset="2"/>
              <a:buChar char="q"/>
            </a:pPr>
            <a:r>
              <a:rPr lang="en-IN" sz="1400" dirty="0"/>
              <a:t>CSS</a:t>
            </a:r>
          </a:p>
          <a:p>
            <a:pPr marL="285750" indent="-285750">
              <a:buFont typeface="Wingdings" panose="05000000000000000000" pitchFamily="2" charset="2"/>
              <a:buChar char="q"/>
            </a:pPr>
            <a:r>
              <a:rPr lang="en-IN" sz="1400" dirty="0"/>
              <a:t>JavaScript</a:t>
            </a:r>
          </a:p>
        </p:txBody>
      </p:sp>
      <p:sp>
        <p:nvSpPr>
          <p:cNvPr id="29" name="Speech Bubble: Rectangle 28">
            <a:extLst>
              <a:ext uri="{FF2B5EF4-FFF2-40B4-BE49-F238E27FC236}">
                <a16:creationId xmlns:a16="http://schemas.microsoft.com/office/drawing/2014/main" id="{3D618A81-CE1A-4907-B73D-2E7796569D5D}"/>
              </a:ext>
            </a:extLst>
          </p:cNvPr>
          <p:cNvSpPr/>
          <p:nvPr/>
        </p:nvSpPr>
        <p:spPr>
          <a:xfrm>
            <a:off x="7410450" y="1979628"/>
            <a:ext cx="1545996" cy="1065729"/>
          </a:xfrm>
          <a:prstGeom prst="wedgeRectCallout">
            <a:avLst>
              <a:gd name="adj1" fmla="val 2338"/>
              <a:gd name="adj2" fmla="val 73410"/>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285750" indent="-285750">
              <a:buFont typeface="Wingdings" panose="05000000000000000000" pitchFamily="2" charset="2"/>
              <a:buChar char="q"/>
            </a:pPr>
            <a:r>
              <a:rPr lang="en-IN" sz="1100" dirty="0"/>
              <a:t>Spring web</a:t>
            </a:r>
          </a:p>
          <a:p>
            <a:pPr marL="285750" indent="-285750">
              <a:buFont typeface="Wingdings" panose="05000000000000000000" pitchFamily="2" charset="2"/>
              <a:buChar char="q"/>
            </a:pPr>
            <a:r>
              <a:rPr lang="en-IN" sz="1100" dirty="0"/>
              <a:t>Spring data JPA</a:t>
            </a:r>
          </a:p>
          <a:p>
            <a:pPr marL="285750" indent="-285750">
              <a:buFont typeface="Wingdings" panose="05000000000000000000" pitchFamily="2" charset="2"/>
              <a:buChar char="q"/>
            </a:pPr>
            <a:r>
              <a:rPr lang="en-IN" sz="1100" dirty="0"/>
              <a:t>MySQL connector</a:t>
            </a:r>
          </a:p>
          <a:p>
            <a:pPr marL="285750" indent="-285750">
              <a:buFont typeface="Wingdings" panose="05000000000000000000" pitchFamily="2" charset="2"/>
              <a:buChar char="q"/>
            </a:pPr>
            <a:r>
              <a:rPr lang="en-IN" sz="1100" dirty="0"/>
              <a:t>Spring Security</a:t>
            </a:r>
          </a:p>
          <a:p>
            <a:pPr marL="285750" indent="-285750">
              <a:buFont typeface="Wingdings" panose="05000000000000000000" pitchFamily="2" charset="2"/>
              <a:buChar char="q"/>
            </a:pPr>
            <a:r>
              <a:rPr lang="en-IN" sz="1100" dirty="0"/>
              <a:t>JSON web token</a:t>
            </a:r>
          </a:p>
        </p:txBody>
      </p:sp>
      <p:sp>
        <p:nvSpPr>
          <p:cNvPr id="30" name="Speech Bubble: Rectangle 29">
            <a:extLst>
              <a:ext uri="{FF2B5EF4-FFF2-40B4-BE49-F238E27FC236}">
                <a16:creationId xmlns:a16="http://schemas.microsoft.com/office/drawing/2014/main" id="{8326009C-4334-4B91-BBE5-1D6C58C79A2C}"/>
              </a:ext>
            </a:extLst>
          </p:cNvPr>
          <p:cNvSpPr/>
          <p:nvPr/>
        </p:nvSpPr>
        <p:spPr>
          <a:xfrm>
            <a:off x="2612403" y="2108260"/>
            <a:ext cx="1545996" cy="719182"/>
          </a:xfrm>
          <a:prstGeom prst="wedgeRectCallout">
            <a:avLst>
              <a:gd name="adj1" fmla="val 2948"/>
              <a:gd name="adj2" fmla="val 109688"/>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200" dirty="0"/>
              <a:t>HTTP REQUEST(GET, POST, PATCH,DELETE)</a:t>
            </a:r>
          </a:p>
        </p:txBody>
      </p:sp>
      <p:sp>
        <p:nvSpPr>
          <p:cNvPr id="31" name="Speech Bubble: Rectangle 30">
            <a:extLst>
              <a:ext uri="{FF2B5EF4-FFF2-40B4-BE49-F238E27FC236}">
                <a16:creationId xmlns:a16="http://schemas.microsoft.com/office/drawing/2014/main" id="{7776207F-F483-4205-BD41-CD37B7089CB0}"/>
              </a:ext>
            </a:extLst>
          </p:cNvPr>
          <p:cNvSpPr/>
          <p:nvPr/>
        </p:nvSpPr>
        <p:spPr>
          <a:xfrm>
            <a:off x="8397122" y="4710257"/>
            <a:ext cx="1491399" cy="1198929"/>
          </a:xfrm>
          <a:prstGeom prst="wedgeRectCallout">
            <a:avLst>
              <a:gd name="adj1" fmla="val -980"/>
              <a:gd name="adj2" fmla="val -96603"/>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285750" indent="-285750">
              <a:buFont typeface="Wingdings" panose="05000000000000000000" pitchFamily="2" charset="2"/>
              <a:buChar char="q"/>
            </a:pPr>
            <a:r>
              <a:rPr lang="en-IN" sz="1400" dirty="0"/>
              <a:t>DDL</a:t>
            </a:r>
          </a:p>
          <a:p>
            <a:pPr marL="285750" indent="-285750">
              <a:buFont typeface="Wingdings" panose="05000000000000000000" pitchFamily="2" charset="2"/>
              <a:buChar char="q"/>
            </a:pPr>
            <a:r>
              <a:rPr lang="en-IN" sz="1400" dirty="0"/>
              <a:t>DML</a:t>
            </a:r>
          </a:p>
          <a:p>
            <a:pPr marL="285750" indent="-285750">
              <a:buFont typeface="Wingdings" panose="05000000000000000000" pitchFamily="2" charset="2"/>
              <a:buChar char="q"/>
            </a:pPr>
            <a:r>
              <a:rPr lang="en-IN" sz="1400" dirty="0"/>
              <a:t>DCL</a:t>
            </a:r>
          </a:p>
          <a:p>
            <a:pPr marL="285750" indent="-285750">
              <a:buFont typeface="Wingdings" panose="05000000000000000000" pitchFamily="2" charset="2"/>
              <a:buChar char="q"/>
            </a:pPr>
            <a:r>
              <a:rPr lang="en-IN" sz="1400" dirty="0"/>
              <a:t>TCL</a:t>
            </a:r>
          </a:p>
          <a:p>
            <a:pPr marL="285750" indent="-285750">
              <a:buFont typeface="Wingdings" panose="05000000000000000000" pitchFamily="2" charset="2"/>
              <a:buChar char="q"/>
            </a:pPr>
            <a:r>
              <a:rPr lang="en-IN" sz="1400" dirty="0"/>
              <a:t>Key concepts</a:t>
            </a:r>
          </a:p>
        </p:txBody>
      </p:sp>
    </p:spTree>
    <p:extLst>
      <p:ext uri="{BB962C8B-B14F-4D97-AF65-F5344CB8AC3E}">
        <p14:creationId xmlns:p14="http://schemas.microsoft.com/office/powerpoint/2010/main" val="1929987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D838D-5BEA-456B-7D15-49B5472D0130}"/>
              </a:ext>
            </a:extLst>
          </p:cNvPr>
          <p:cNvSpPr>
            <a:spLocks noGrp="1"/>
          </p:cNvSpPr>
          <p:nvPr>
            <p:ph type="title"/>
          </p:nvPr>
        </p:nvSpPr>
        <p:spPr/>
        <p:txBody>
          <a:bodyPr/>
          <a:lstStyle/>
          <a:p>
            <a:r>
              <a:rPr lang="en-IN" dirty="0"/>
              <a:t>Authentication Module</a:t>
            </a:r>
          </a:p>
        </p:txBody>
      </p:sp>
      <p:sp>
        <p:nvSpPr>
          <p:cNvPr id="3" name="Content Placeholder 2">
            <a:extLst>
              <a:ext uri="{FF2B5EF4-FFF2-40B4-BE49-F238E27FC236}">
                <a16:creationId xmlns:a16="http://schemas.microsoft.com/office/drawing/2014/main" id="{B426B18C-A991-A902-31E1-441167E3BEF4}"/>
              </a:ext>
            </a:extLst>
          </p:cNvPr>
          <p:cNvSpPr>
            <a:spLocks noGrp="1"/>
          </p:cNvSpPr>
          <p:nvPr>
            <p:ph idx="1"/>
          </p:nvPr>
        </p:nvSpPr>
        <p:spPr>
          <a:xfrm>
            <a:off x="838200" y="1690688"/>
            <a:ext cx="10515600" cy="4486275"/>
          </a:xfrm>
        </p:spPr>
        <p:txBody>
          <a:bodyPr>
            <a:normAutofit/>
          </a:bodyPr>
          <a:lstStyle/>
          <a:p>
            <a:pPr>
              <a:buFont typeface="Wingdings" panose="05000000000000000000" pitchFamily="2" charset="2"/>
              <a:buChar char="q"/>
            </a:pPr>
            <a:r>
              <a:rPr lang="en-US" dirty="0"/>
              <a:t> An </a:t>
            </a:r>
            <a:r>
              <a:rPr lang="en-US" b="1" dirty="0"/>
              <a:t>authentication module</a:t>
            </a:r>
            <a:r>
              <a:rPr lang="en-US" dirty="0"/>
              <a:t> is a module that collects user information which are requested by the organization or developer and register them into the database. </a:t>
            </a:r>
          </a:p>
          <a:p>
            <a:pPr>
              <a:buFont typeface="Wingdings" panose="05000000000000000000" pitchFamily="2" charset="2"/>
              <a:buChar char="q"/>
            </a:pPr>
            <a:r>
              <a:rPr lang="en-US" dirty="0"/>
              <a:t> It also compares the information such as user id and password against entries in a database. </a:t>
            </a:r>
          </a:p>
          <a:p>
            <a:pPr>
              <a:buFont typeface="Wingdings" panose="05000000000000000000" pitchFamily="2" charset="2"/>
              <a:buChar char="q"/>
            </a:pPr>
            <a:r>
              <a:rPr lang="en-US" dirty="0"/>
              <a:t> If a user provides information that meets the authentication criteria, the user is validated and, granted access to the requested resource. </a:t>
            </a:r>
          </a:p>
          <a:p>
            <a:pPr>
              <a:buFont typeface="Wingdings" panose="05000000000000000000" pitchFamily="2" charset="2"/>
              <a:buChar char="q"/>
            </a:pPr>
            <a:r>
              <a:rPr lang="en-US" dirty="0"/>
              <a:t> If the user provides information that does not meet the authentication criteria, the user is not validated and denied access to the requested resource.</a:t>
            </a:r>
            <a:endParaRPr lang="en-IN" dirty="0"/>
          </a:p>
          <a:p>
            <a:pPr>
              <a:buFont typeface="Wingdings" panose="05000000000000000000" pitchFamily="2" charset="2"/>
              <a:buChar char="q"/>
            </a:pPr>
            <a:endParaRPr lang="en-IN" dirty="0"/>
          </a:p>
          <a:p>
            <a:pPr>
              <a:buFont typeface="Wingdings" panose="05000000000000000000" pitchFamily="2" charset="2"/>
              <a:buChar char="q"/>
            </a:pPr>
            <a:endParaRPr lang="en-IN" dirty="0"/>
          </a:p>
        </p:txBody>
      </p:sp>
    </p:spTree>
    <p:extLst>
      <p:ext uri="{BB962C8B-B14F-4D97-AF65-F5344CB8AC3E}">
        <p14:creationId xmlns:p14="http://schemas.microsoft.com/office/powerpoint/2010/main" val="41082189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CFA88-DD62-1DFC-787B-75EB2F475FA4}"/>
              </a:ext>
            </a:extLst>
          </p:cNvPr>
          <p:cNvSpPr>
            <a:spLocks noGrp="1"/>
          </p:cNvSpPr>
          <p:nvPr>
            <p:ph type="title"/>
          </p:nvPr>
        </p:nvSpPr>
        <p:spPr/>
        <p:txBody>
          <a:bodyPr/>
          <a:lstStyle/>
          <a:p>
            <a:r>
              <a:rPr lang="en-IN" dirty="0"/>
              <a:t>Sub modules (Signup and Login)</a:t>
            </a:r>
          </a:p>
        </p:txBody>
      </p:sp>
      <p:sp>
        <p:nvSpPr>
          <p:cNvPr id="3" name="Content Placeholder 2">
            <a:extLst>
              <a:ext uri="{FF2B5EF4-FFF2-40B4-BE49-F238E27FC236}">
                <a16:creationId xmlns:a16="http://schemas.microsoft.com/office/drawing/2014/main" id="{2D7E0DD3-5EC7-C6DC-4FD3-805F1C3259EB}"/>
              </a:ext>
            </a:extLst>
          </p:cNvPr>
          <p:cNvSpPr>
            <a:spLocks noGrp="1"/>
          </p:cNvSpPr>
          <p:nvPr>
            <p:ph idx="1"/>
          </p:nvPr>
        </p:nvSpPr>
        <p:spPr/>
        <p:txBody>
          <a:bodyPr>
            <a:normAutofit/>
          </a:bodyPr>
          <a:lstStyle/>
          <a:p>
            <a:pPr marL="0" indent="0">
              <a:buNone/>
            </a:pPr>
            <a:r>
              <a:rPr lang="en-IN" sz="3200" dirty="0"/>
              <a:t>SIGNUP FORM:-</a:t>
            </a:r>
          </a:p>
          <a:p>
            <a:pPr marL="0" indent="0">
              <a:buNone/>
            </a:pPr>
            <a:r>
              <a:rPr lang="en-IN" sz="2000" dirty="0"/>
              <a:t>	</a:t>
            </a:r>
            <a:r>
              <a:rPr lang="en-US" sz="2000" dirty="0"/>
              <a:t>A signup form is a web page, popup, or modal where users enter the information required to access that website’s services. The information collected is determined by the nature of the website and the services it offers. Most signup forms require a name, email address, username, and password.</a:t>
            </a:r>
          </a:p>
          <a:p>
            <a:pPr marL="0" indent="0">
              <a:buNone/>
            </a:pPr>
            <a:endParaRPr lang="en-US" sz="1800" dirty="0"/>
          </a:p>
          <a:p>
            <a:pPr marL="0" indent="0">
              <a:buNone/>
            </a:pPr>
            <a:r>
              <a:rPr lang="en-IN" dirty="0"/>
              <a:t>LOGIN FORM:-</a:t>
            </a:r>
          </a:p>
          <a:p>
            <a:pPr marL="0" indent="0">
              <a:buNone/>
            </a:pPr>
            <a:r>
              <a:rPr lang="en-US" sz="1500" dirty="0"/>
              <a:t>	</a:t>
            </a:r>
            <a:r>
              <a:rPr lang="en-US" sz="2000" dirty="0"/>
              <a:t>A Login form is used to enter authentication credentials to access a restricted page or form. The login form contains a field for the username and another for the password. When the login form is submitted its underlying code checks that the credentials are authentic, giving the user can access the restricted page. If a user is not able to provide authentic credentials they will not be able to proceed past the login form.</a:t>
            </a:r>
            <a:endParaRPr lang="en-IN" sz="1800" dirty="0"/>
          </a:p>
          <a:p>
            <a:pPr marL="0" indent="0">
              <a:buNone/>
            </a:pPr>
            <a:endParaRPr lang="en-US" sz="1800" dirty="0"/>
          </a:p>
          <a:p>
            <a:pPr marL="0" indent="0">
              <a:buNone/>
            </a:pPr>
            <a:endParaRPr lang="en-IN" sz="3200" dirty="0"/>
          </a:p>
          <a:p>
            <a:pPr marL="0" indent="0">
              <a:buNone/>
            </a:pPr>
            <a:endParaRPr lang="en-IN" dirty="0"/>
          </a:p>
        </p:txBody>
      </p:sp>
    </p:spTree>
    <p:extLst>
      <p:ext uri="{BB962C8B-B14F-4D97-AF65-F5344CB8AC3E}">
        <p14:creationId xmlns:p14="http://schemas.microsoft.com/office/powerpoint/2010/main" val="186108433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Theme</Template>
  <TotalTime>835</TotalTime>
  <Words>685</Words>
  <Application>Microsoft Office PowerPoint</Application>
  <PresentationFormat>Widescreen</PresentationFormat>
  <Paragraphs>122</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Calisto MT</vt:lpstr>
      <vt:lpstr>Roboto</vt:lpstr>
      <vt:lpstr>Wingdings</vt:lpstr>
      <vt:lpstr>Office Theme</vt:lpstr>
      <vt:lpstr>HOTEL RESERVATION USING HIBERNATE AND MAVEN</vt:lpstr>
      <vt:lpstr>PowerPoint Presentation</vt:lpstr>
      <vt:lpstr>Abstract</vt:lpstr>
      <vt:lpstr>ELITE INN PROJECT MODULE DETAILS</vt:lpstr>
      <vt:lpstr>ELITE INN PROJECT MODULE DETAILS</vt:lpstr>
      <vt:lpstr>Project Architecture</vt:lpstr>
      <vt:lpstr>Technical Architecture </vt:lpstr>
      <vt:lpstr>Authentication Module</vt:lpstr>
      <vt:lpstr>Sub modules (Signup and Login)</vt:lpstr>
      <vt:lpstr>BACKEND FLOW </vt:lpstr>
      <vt:lpstr>FRONTEND FLOW</vt:lpstr>
      <vt:lpstr>Reference Output</vt:lpstr>
      <vt:lpstr>Reference Output</vt:lpstr>
      <vt:lpstr>Future enhancement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Hariniakshaya Kesavan</dc:creator>
  <cp:lastModifiedBy>Harini Akshaya</cp:lastModifiedBy>
  <cp:revision>46</cp:revision>
  <dcterms:created xsi:type="dcterms:W3CDTF">2022-08-01T12:32:56Z</dcterms:created>
  <dcterms:modified xsi:type="dcterms:W3CDTF">2023-05-07T15:58:46Z</dcterms:modified>
</cp:coreProperties>
</file>

<file path=docProps/thumbnail.jpeg>
</file>